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57" r:id="rId3"/>
    <p:sldId id="262" r:id="rId4"/>
    <p:sldId id="256" r:id="rId5"/>
    <p:sldId id="268" r:id="rId6"/>
    <p:sldId id="269" r:id="rId7"/>
    <p:sldId id="263" r:id="rId8"/>
    <p:sldId id="270" r:id="rId9"/>
    <p:sldId id="271" r:id="rId10"/>
    <p:sldId id="272" r:id="rId11"/>
    <p:sldId id="264" r:id="rId12"/>
    <p:sldId id="273" r:id="rId13"/>
    <p:sldId id="265" r:id="rId14"/>
    <p:sldId id="274" r:id="rId15"/>
    <p:sldId id="275" r:id="rId16"/>
    <p:sldId id="276" r:id="rId17"/>
    <p:sldId id="266" r:id="rId18"/>
    <p:sldId id="277" r:id="rId19"/>
    <p:sldId id="278" r:id="rId20"/>
    <p:sldId id="279" r:id="rId21"/>
    <p:sldId id="26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1C9C3-7000-4613-B31C-9C36A0819B04}" v="256" dt="2023-10-30T23:40:52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anh Phuong" userId="fabba691e6accf3e" providerId="LiveId" clId="{18C1C9C3-7000-4613-B31C-9C36A0819B04}"/>
    <pc:docChg chg="undo redo custSel addSld delSld modSld sldOrd modMainMaster">
      <pc:chgData name="Nguyen Thanh Phuong" userId="fabba691e6accf3e" providerId="LiveId" clId="{18C1C9C3-7000-4613-B31C-9C36A0819B04}" dt="2023-10-30T23:47:00.241" v="3656" actId="207"/>
      <pc:docMkLst>
        <pc:docMk/>
      </pc:docMkLst>
      <pc:sldChg chg="addSp delSp modSp mod modClrScheme chgLayout">
        <pc:chgData name="Nguyen Thanh Phuong" userId="fabba691e6accf3e" providerId="LiveId" clId="{18C1C9C3-7000-4613-B31C-9C36A0819B04}" dt="2023-10-30T23:33:30.607" v="3450" actId="20577"/>
        <pc:sldMkLst>
          <pc:docMk/>
          <pc:sldMk cId="1747159907" sldId="256"/>
        </pc:sldMkLst>
        <pc:spChg chg="mod ord">
          <ac:chgData name="Nguyen Thanh Phuong" userId="fabba691e6accf3e" providerId="LiveId" clId="{18C1C9C3-7000-4613-B31C-9C36A0819B04}" dt="2023-10-30T07:32:52.273" v="55" actId="113"/>
          <ac:spMkLst>
            <pc:docMk/>
            <pc:sldMk cId="1747159907" sldId="256"/>
            <ac:spMk id="4" creationId="{60238944-7133-A159-37C6-F97623A4ABB0}"/>
          </ac:spMkLst>
        </pc:spChg>
        <pc:spChg chg="mod ord">
          <ac:chgData name="Nguyen Thanh Phuong" userId="fabba691e6accf3e" providerId="LiveId" clId="{18C1C9C3-7000-4613-B31C-9C36A0819B04}" dt="2023-10-30T07:28:29.285" v="15" actId="700"/>
          <ac:spMkLst>
            <pc:docMk/>
            <pc:sldMk cId="1747159907" sldId="256"/>
            <ac:spMk id="5" creationId="{6D41C07D-EB3B-BA81-41D6-6BE0877CA4C6}"/>
          </ac:spMkLst>
        </pc:spChg>
        <pc:spChg chg="del">
          <ac:chgData name="Nguyen Thanh Phuong" userId="fabba691e6accf3e" providerId="LiveId" clId="{18C1C9C3-7000-4613-B31C-9C36A0819B04}" dt="2023-10-30T07:28:29.285" v="15" actId="700"/>
          <ac:spMkLst>
            <pc:docMk/>
            <pc:sldMk cId="1747159907" sldId="256"/>
            <ac:spMk id="8" creationId="{7DEA5C79-D2C3-52DB-CE24-8AFD51372518}"/>
          </ac:spMkLst>
        </pc:spChg>
        <pc:spChg chg="del">
          <ac:chgData name="Nguyen Thanh Phuong" userId="fabba691e6accf3e" providerId="LiveId" clId="{18C1C9C3-7000-4613-B31C-9C36A0819B04}" dt="2023-10-30T07:28:29.285" v="15" actId="700"/>
          <ac:spMkLst>
            <pc:docMk/>
            <pc:sldMk cId="1747159907" sldId="256"/>
            <ac:spMk id="9" creationId="{B80BA6D4-0AB9-6AEB-FB54-9934E89D2E1F}"/>
          </ac:spMkLst>
        </pc:spChg>
        <pc:spChg chg="add mod">
          <ac:chgData name="Nguyen Thanh Phuong" userId="fabba691e6accf3e" providerId="LiveId" clId="{18C1C9C3-7000-4613-B31C-9C36A0819B04}" dt="2023-10-30T08:22:55.302" v="747" actId="1037"/>
          <ac:spMkLst>
            <pc:docMk/>
            <pc:sldMk cId="1747159907" sldId="256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2:51.195" v="741" actId="1038"/>
          <ac:spMkLst>
            <pc:docMk/>
            <pc:sldMk cId="1747159907" sldId="256"/>
            <ac:spMk id="11" creationId="{DE44FE89-8FD0-9EC1-FC55-CDDF5FC1025B}"/>
          </ac:spMkLst>
        </pc:spChg>
        <pc:spChg chg="add mod">
          <ac:chgData name="Nguyen Thanh Phuong" userId="fabba691e6accf3e" providerId="LiveId" clId="{18C1C9C3-7000-4613-B31C-9C36A0819B04}" dt="2023-10-30T08:22:43.113" v="725"/>
          <ac:spMkLst>
            <pc:docMk/>
            <pc:sldMk cId="1747159907" sldId="256"/>
            <ac:spMk id="13" creationId="{A9A36A48-216C-1953-725E-619005A376D1}"/>
          </ac:spMkLst>
        </pc:spChg>
        <pc:spChg chg="add mod">
          <ac:chgData name="Nguyen Thanh Phuong" userId="fabba691e6accf3e" providerId="LiveId" clId="{18C1C9C3-7000-4613-B31C-9C36A0819B04}" dt="2023-10-30T08:22:43.113" v="725"/>
          <ac:spMkLst>
            <pc:docMk/>
            <pc:sldMk cId="1747159907" sldId="256"/>
            <ac:spMk id="14" creationId="{5A5AEBA4-A501-FBDE-3698-D17D150B9189}"/>
          </ac:spMkLst>
        </pc:spChg>
        <pc:spChg chg="add del">
          <ac:chgData name="Nguyen Thanh Phuong" userId="fabba691e6accf3e" providerId="LiveId" clId="{18C1C9C3-7000-4613-B31C-9C36A0819B04}" dt="2023-10-30T08:35:04.603" v="891" actId="22"/>
          <ac:spMkLst>
            <pc:docMk/>
            <pc:sldMk cId="1747159907" sldId="256"/>
            <ac:spMk id="16" creationId="{9272BF2B-C768-5356-EBC4-E35246DC21E2}"/>
          </ac:spMkLst>
        </pc:spChg>
        <pc:spChg chg="add mod">
          <ac:chgData name="Nguyen Thanh Phuong" userId="fabba691e6accf3e" providerId="LiveId" clId="{18C1C9C3-7000-4613-B31C-9C36A0819B04}" dt="2023-10-30T11:12:51.255" v="1227" actId="20577"/>
          <ac:spMkLst>
            <pc:docMk/>
            <pc:sldMk cId="1747159907" sldId="256"/>
            <ac:spMk id="18" creationId="{6C2EC122-D411-BEB6-1509-4AF39CEFE8CF}"/>
          </ac:spMkLst>
        </pc:spChg>
        <pc:spChg chg="add mod">
          <ac:chgData name="Nguyen Thanh Phuong" userId="fabba691e6accf3e" providerId="LiveId" clId="{18C1C9C3-7000-4613-B31C-9C36A0819B04}" dt="2023-10-30T08:47:09.619" v="1056" actId="1076"/>
          <ac:spMkLst>
            <pc:docMk/>
            <pc:sldMk cId="1747159907" sldId="256"/>
            <ac:spMk id="20" creationId="{A8D7EDCE-9453-AC44-8E46-4F3916D4E051}"/>
          </ac:spMkLst>
        </pc:spChg>
        <pc:spChg chg="add mod">
          <ac:chgData name="Nguyen Thanh Phuong" userId="fabba691e6accf3e" providerId="LiveId" clId="{18C1C9C3-7000-4613-B31C-9C36A0819B04}" dt="2023-10-30T23:33:30.607" v="3450" actId="20577"/>
          <ac:spMkLst>
            <pc:docMk/>
            <pc:sldMk cId="1747159907" sldId="256"/>
            <ac:spMk id="21" creationId="{24E93B1E-EAF4-647F-0911-452BDEAA5209}"/>
          </ac:spMkLst>
        </pc:spChg>
        <pc:spChg chg="add mod">
          <ac:chgData name="Nguyen Thanh Phuong" userId="fabba691e6accf3e" providerId="LiveId" clId="{18C1C9C3-7000-4613-B31C-9C36A0819B04}" dt="2023-10-30T08:45:58.707" v="1031" actId="1076"/>
          <ac:spMkLst>
            <pc:docMk/>
            <pc:sldMk cId="1747159907" sldId="256"/>
            <ac:spMk id="22" creationId="{F502837B-C1EE-0463-EC59-FDE3C81002BD}"/>
          </ac:spMkLst>
        </pc:spChg>
        <pc:spChg chg="add mod">
          <ac:chgData name="Nguyen Thanh Phuong" userId="fabba691e6accf3e" providerId="LiveId" clId="{18C1C9C3-7000-4613-B31C-9C36A0819B04}" dt="2023-10-30T08:46:03.778" v="1034" actId="1076"/>
          <ac:spMkLst>
            <pc:docMk/>
            <pc:sldMk cId="1747159907" sldId="256"/>
            <ac:spMk id="23" creationId="{8087A099-43D4-DE1B-6CEC-58AACCE7EE7A}"/>
          </ac:spMkLst>
        </pc:spChg>
        <pc:spChg chg="add mod">
          <ac:chgData name="Nguyen Thanh Phuong" userId="fabba691e6accf3e" providerId="LiveId" clId="{18C1C9C3-7000-4613-B31C-9C36A0819B04}" dt="2023-10-30T08:47:14.545" v="1059" actId="1076"/>
          <ac:spMkLst>
            <pc:docMk/>
            <pc:sldMk cId="1747159907" sldId="256"/>
            <ac:spMk id="24" creationId="{4B1015F5-5B4D-D8E0-FF6D-20867CFCC564}"/>
          </ac:spMkLst>
        </pc:spChg>
        <pc:spChg chg="add mod">
          <ac:chgData name="Nguyen Thanh Phuong" userId="fabba691e6accf3e" providerId="LiveId" clId="{18C1C9C3-7000-4613-B31C-9C36A0819B04}" dt="2023-10-30T08:42:52.932" v="968" actId="122"/>
          <ac:spMkLst>
            <pc:docMk/>
            <pc:sldMk cId="1747159907" sldId="256"/>
            <ac:spMk id="25" creationId="{A2EB70EF-6AF8-504D-A376-B4E4410CB28A}"/>
          </ac:spMkLst>
        </pc:spChg>
        <pc:spChg chg="add mod">
          <ac:chgData name="Nguyen Thanh Phuong" userId="fabba691e6accf3e" providerId="LiveId" clId="{18C1C9C3-7000-4613-B31C-9C36A0819B04}" dt="2023-10-30T11:14:11.391" v="1238" actId="20577"/>
          <ac:spMkLst>
            <pc:docMk/>
            <pc:sldMk cId="1747159907" sldId="256"/>
            <ac:spMk id="27" creationId="{264E4718-E98B-1299-D452-EF93BD0CA239}"/>
          </ac:spMkLst>
        </pc:spChg>
        <pc:spChg chg="add mod">
          <ac:chgData name="Nguyen Thanh Phuong" userId="fabba691e6accf3e" providerId="LiveId" clId="{18C1C9C3-7000-4613-B31C-9C36A0819B04}" dt="2023-10-30T11:14:55.531" v="1267" actId="208"/>
          <ac:spMkLst>
            <pc:docMk/>
            <pc:sldMk cId="1747159907" sldId="256"/>
            <ac:spMk id="28" creationId="{85ABD737-1EA0-9B50-0C54-305672E7B6FF}"/>
          </ac:spMkLst>
        </pc:spChg>
        <pc:spChg chg="add mod">
          <ac:chgData name="Nguyen Thanh Phuong" userId="fabba691e6accf3e" providerId="LiveId" clId="{18C1C9C3-7000-4613-B31C-9C36A0819B04}" dt="2023-10-30T11:14:55.531" v="1267" actId="208"/>
          <ac:spMkLst>
            <pc:docMk/>
            <pc:sldMk cId="1747159907" sldId="256"/>
            <ac:spMk id="30" creationId="{5E9B3032-F547-1710-6B56-09B39AB8CDDB}"/>
          </ac:spMkLst>
        </pc:spChg>
        <pc:spChg chg="add mod">
          <ac:chgData name="Nguyen Thanh Phuong" userId="fabba691e6accf3e" providerId="LiveId" clId="{18C1C9C3-7000-4613-B31C-9C36A0819B04}" dt="2023-10-30T11:14:55.531" v="1267" actId="208"/>
          <ac:spMkLst>
            <pc:docMk/>
            <pc:sldMk cId="1747159907" sldId="256"/>
            <ac:spMk id="32" creationId="{D4CDA8E1-08D9-939E-2FF3-1C5512A53C4F}"/>
          </ac:spMkLst>
        </pc:spChg>
        <pc:graphicFrameChg chg="add del mod modGraphic">
          <ac:chgData name="Nguyen Thanh Phuong" userId="fabba691e6accf3e" providerId="LiveId" clId="{18C1C9C3-7000-4613-B31C-9C36A0819B04}" dt="2023-10-30T08:41:42.924" v="938" actId="478"/>
          <ac:graphicFrameMkLst>
            <pc:docMk/>
            <pc:sldMk cId="1747159907" sldId="256"/>
            <ac:graphicFrameMk id="19" creationId="{D2B0BE23-4412-0302-3D8E-79D8DE5673DE}"/>
          </ac:graphicFrameMkLst>
        </pc:graphicFrameChg>
        <pc:cxnChg chg="add del mod">
          <ac:chgData name="Nguyen Thanh Phuong" userId="fabba691e6accf3e" providerId="LiveId" clId="{18C1C9C3-7000-4613-B31C-9C36A0819B04}" dt="2023-10-30T11:16:04.311" v="1271" actId="478"/>
          <ac:cxnSpMkLst>
            <pc:docMk/>
            <pc:sldMk cId="1747159907" sldId="256"/>
            <ac:cxnSpMk id="34" creationId="{2159A7A5-5852-C1D4-1537-59C7399E2666}"/>
          </ac:cxnSpMkLst>
        </pc:cxnChg>
        <pc:cxnChg chg="add del mod">
          <ac:chgData name="Nguyen Thanh Phuong" userId="fabba691e6accf3e" providerId="LiveId" clId="{18C1C9C3-7000-4613-B31C-9C36A0819B04}" dt="2023-10-30T11:16:44.277" v="1277" actId="478"/>
          <ac:cxnSpMkLst>
            <pc:docMk/>
            <pc:sldMk cId="1747159907" sldId="256"/>
            <ac:cxnSpMk id="37" creationId="{49015BA7-B306-F1F7-C35A-570A7B309A9E}"/>
          </ac:cxnSpMkLst>
        </pc:cxnChg>
      </pc:sldChg>
      <pc:sldChg chg="addSp delSp modSp new mod ord modClrScheme chgLayout">
        <pc:chgData name="Nguyen Thanh Phuong" userId="fabba691e6accf3e" providerId="LiveId" clId="{18C1C9C3-7000-4613-B31C-9C36A0819B04}" dt="2023-10-30T07:55:47.545" v="222" actId="1076"/>
        <pc:sldMkLst>
          <pc:docMk/>
          <pc:sldMk cId="222896298" sldId="257"/>
        </pc:sldMkLst>
        <pc:spChg chg="del mod ord">
          <ac:chgData name="Nguyen Thanh Phuong" userId="fabba691e6accf3e" providerId="LiveId" clId="{18C1C9C3-7000-4613-B31C-9C36A0819B04}" dt="2023-10-30T07:34:05.284" v="61" actId="478"/>
          <ac:spMkLst>
            <pc:docMk/>
            <pc:sldMk cId="222896298" sldId="257"/>
            <ac:spMk id="2" creationId="{F3635EED-94DC-71E3-4EDF-F609ED9B06EB}"/>
          </ac:spMkLst>
        </pc:spChg>
        <pc:spChg chg="del mod ord">
          <ac:chgData name="Nguyen Thanh Phuong" userId="fabba691e6accf3e" providerId="LiveId" clId="{18C1C9C3-7000-4613-B31C-9C36A0819B04}" dt="2023-10-30T07:34:08.127" v="62" actId="478"/>
          <ac:spMkLst>
            <pc:docMk/>
            <pc:sldMk cId="222896298" sldId="257"/>
            <ac:spMk id="3" creationId="{2A86B17C-FBB6-F497-5FE5-B3DC28303963}"/>
          </ac:spMkLst>
        </pc:spChg>
        <pc:spChg chg="add del mod">
          <ac:chgData name="Nguyen Thanh Phuong" userId="fabba691e6accf3e" providerId="LiveId" clId="{18C1C9C3-7000-4613-B31C-9C36A0819B04}" dt="2023-10-30T07:36:21.228" v="71" actId="478"/>
          <ac:spMkLst>
            <pc:docMk/>
            <pc:sldMk cId="222896298" sldId="257"/>
            <ac:spMk id="4" creationId="{DB2CF9A7-20E2-0CD4-BF2A-699863BD11B6}"/>
          </ac:spMkLst>
        </pc:spChg>
        <pc:picChg chg="add del mod">
          <ac:chgData name="Nguyen Thanh Phuong" userId="fabba691e6accf3e" providerId="LiveId" clId="{18C1C9C3-7000-4613-B31C-9C36A0819B04}" dt="2023-10-30T07:55:43.409" v="221" actId="21"/>
          <ac:picMkLst>
            <pc:docMk/>
            <pc:sldMk cId="222896298" sldId="257"/>
            <ac:picMk id="5" creationId="{F230271D-01B4-148D-9310-43B29DF089D2}"/>
          </ac:picMkLst>
        </pc:picChg>
        <pc:picChg chg="add del mod">
          <ac:chgData name="Nguyen Thanh Phuong" userId="fabba691e6accf3e" providerId="LiveId" clId="{18C1C9C3-7000-4613-B31C-9C36A0819B04}" dt="2023-10-30T07:55:43.409" v="221" actId="21"/>
          <ac:picMkLst>
            <pc:docMk/>
            <pc:sldMk cId="222896298" sldId="257"/>
            <ac:picMk id="6" creationId="{05F320F8-B470-C0D3-0B98-109BA7DB01AF}"/>
          </ac:picMkLst>
        </pc:picChg>
        <pc:picChg chg="add del mod">
          <ac:chgData name="Nguyen Thanh Phuong" userId="fabba691e6accf3e" providerId="LiveId" clId="{18C1C9C3-7000-4613-B31C-9C36A0819B04}" dt="2023-10-30T07:53:57.236" v="213" actId="478"/>
          <ac:picMkLst>
            <pc:docMk/>
            <pc:sldMk cId="222896298" sldId="257"/>
            <ac:picMk id="8" creationId="{991AFDE6-E62D-C80E-01AC-35A696F44220}"/>
          </ac:picMkLst>
        </pc:picChg>
        <pc:picChg chg="add mod">
          <ac:chgData name="Nguyen Thanh Phuong" userId="fabba691e6accf3e" providerId="LiveId" clId="{18C1C9C3-7000-4613-B31C-9C36A0819B04}" dt="2023-10-30T07:55:47.545" v="222" actId="1076"/>
          <ac:picMkLst>
            <pc:docMk/>
            <pc:sldMk cId="222896298" sldId="257"/>
            <ac:picMk id="10" creationId="{67D8597F-442D-68F8-D3AF-196B649B80FC}"/>
          </ac:picMkLst>
        </pc:picChg>
      </pc:sldChg>
      <pc:sldChg chg="new del">
        <pc:chgData name="Nguyen Thanh Phuong" userId="fabba691e6accf3e" providerId="LiveId" clId="{18C1C9C3-7000-4613-B31C-9C36A0819B04}" dt="2023-10-30T07:38:50.751" v="82" actId="47"/>
        <pc:sldMkLst>
          <pc:docMk/>
          <pc:sldMk cId="401329618" sldId="258"/>
        </pc:sldMkLst>
      </pc:sldChg>
      <pc:sldChg chg="new del">
        <pc:chgData name="Nguyen Thanh Phuong" userId="fabba691e6accf3e" providerId="LiveId" clId="{18C1C9C3-7000-4613-B31C-9C36A0819B04}" dt="2023-10-30T07:38:57.371" v="84" actId="47"/>
        <pc:sldMkLst>
          <pc:docMk/>
          <pc:sldMk cId="3463635411" sldId="259"/>
        </pc:sldMkLst>
      </pc:sldChg>
      <pc:sldChg chg="addSp delSp modSp new mod">
        <pc:chgData name="Nguyen Thanh Phuong" userId="fabba691e6accf3e" providerId="LiveId" clId="{18C1C9C3-7000-4613-B31C-9C36A0819B04}" dt="2023-10-30T07:51:47.655" v="206" actId="1076"/>
        <pc:sldMkLst>
          <pc:docMk/>
          <pc:sldMk cId="2960877319" sldId="260"/>
        </pc:sldMkLst>
        <pc:spChg chg="add mod">
          <ac:chgData name="Nguyen Thanh Phuong" userId="fabba691e6accf3e" providerId="LiveId" clId="{18C1C9C3-7000-4613-B31C-9C36A0819B04}" dt="2023-10-30T07:51:47.655" v="206" actId="1076"/>
          <ac:spMkLst>
            <pc:docMk/>
            <pc:sldMk cId="2960877319" sldId="260"/>
            <ac:spMk id="14" creationId="{DAF1CE94-D3A6-6920-C40E-0E059C2388AE}"/>
          </ac:spMkLst>
        </pc:spChg>
        <pc:picChg chg="add del mod">
          <ac:chgData name="Nguyen Thanh Phuong" userId="fabba691e6accf3e" providerId="LiveId" clId="{18C1C9C3-7000-4613-B31C-9C36A0819B04}" dt="2023-10-30T07:41:31.300" v="99" actId="478"/>
          <ac:picMkLst>
            <pc:docMk/>
            <pc:sldMk cId="2960877319" sldId="260"/>
            <ac:picMk id="5" creationId="{AF96C5D1-8135-57DB-367F-4BC71E9968DE}"/>
          </ac:picMkLst>
        </pc:picChg>
        <pc:picChg chg="add del mod">
          <ac:chgData name="Nguyen Thanh Phuong" userId="fabba691e6accf3e" providerId="LiveId" clId="{18C1C9C3-7000-4613-B31C-9C36A0819B04}" dt="2023-10-30T07:43:45.639" v="108" actId="478"/>
          <ac:picMkLst>
            <pc:docMk/>
            <pc:sldMk cId="2960877319" sldId="260"/>
            <ac:picMk id="7" creationId="{C1FC4493-5A40-FBBF-6E27-534A9EE80466}"/>
          </ac:picMkLst>
        </pc:picChg>
        <pc:picChg chg="add del mod modCrop">
          <ac:chgData name="Nguyen Thanh Phuong" userId="fabba691e6accf3e" providerId="LiveId" clId="{18C1C9C3-7000-4613-B31C-9C36A0819B04}" dt="2023-10-30T07:44:32.974" v="127" actId="478"/>
          <ac:picMkLst>
            <pc:docMk/>
            <pc:sldMk cId="2960877319" sldId="260"/>
            <ac:picMk id="9" creationId="{E7175112-8A9A-DB36-6561-A2571314FA1A}"/>
          </ac:picMkLst>
        </pc:picChg>
        <pc:picChg chg="add del mod">
          <ac:chgData name="Nguyen Thanh Phuong" userId="fabba691e6accf3e" providerId="LiveId" clId="{18C1C9C3-7000-4613-B31C-9C36A0819B04}" dt="2023-10-30T07:47:05.749" v="133" actId="478"/>
          <ac:picMkLst>
            <pc:docMk/>
            <pc:sldMk cId="2960877319" sldId="260"/>
            <ac:picMk id="11" creationId="{CC901945-9B68-0A06-BE32-1B7C8D78F734}"/>
          </ac:picMkLst>
        </pc:picChg>
        <pc:picChg chg="add mod">
          <ac:chgData name="Nguyen Thanh Phuong" userId="fabba691e6accf3e" providerId="LiveId" clId="{18C1C9C3-7000-4613-B31C-9C36A0819B04}" dt="2023-10-30T07:50:31.409" v="182" actId="29295"/>
          <ac:picMkLst>
            <pc:docMk/>
            <pc:sldMk cId="2960877319" sldId="260"/>
            <ac:picMk id="13" creationId="{5585C920-4DCC-4107-224B-F21EF3587C72}"/>
          </ac:picMkLst>
        </pc:picChg>
      </pc:sldChg>
      <pc:sldChg chg="addSp delSp modSp new mod chgLayout">
        <pc:chgData name="Nguyen Thanh Phuong" userId="fabba691e6accf3e" providerId="LiveId" clId="{18C1C9C3-7000-4613-B31C-9C36A0819B04}" dt="2023-10-30T08:01:18.972" v="378" actId="478"/>
        <pc:sldMkLst>
          <pc:docMk/>
          <pc:sldMk cId="2740374782" sldId="261"/>
        </pc:sldMkLst>
        <pc:spChg chg="del">
          <ac:chgData name="Nguyen Thanh Phuong" userId="fabba691e6accf3e" providerId="LiveId" clId="{18C1C9C3-7000-4613-B31C-9C36A0819B04}" dt="2023-10-30T07:55:55.798" v="224" actId="478"/>
          <ac:spMkLst>
            <pc:docMk/>
            <pc:sldMk cId="2740374782" sldId="261"/>
            <ac:spMk id="2" creationId="{3C836869-98FE-BF53-46D7-7E8884C6B5DB}"/>
          </ac:spMkLst>
        </pc:spChg>
        <pc:spChg chg="del">
          <ac:chgData name="Nguyen Thanh Phuong" userId="fabba691e6accf3e" providerId="LiveId" clId="{18C1C9C3-7000-4613-B31C-9C36A0819B04}" dt="2023-10-30T07:55:55.798" v="224" actId="478"/>
          <ac:spMkLst>
            <pc:docMk/>
            <pc:sldMk cId="2740374782" sldId="261"/>
            <ac:spMk id="3" creationId="{5444E3D0-95D5-0A46-8012-10038EBFFCB1}"/>
          </ac:spMkLst>
        </pc:spChg>
        <pc:spChg chg="add mod ord">
          <ac:chgData name="Nguyen Thanh Phuong" userId="fabba691e6accf3e" providerId="LiveId" clId="{18C1C9C3-7000-4613-B31C-9C36A0819B04}" dt="2023-10-30T07:57:37.254" v="356" actId="1076"/>
          <ac:spMkLst>
            <pc:docMk/>
            <pc:sldMk cId="2740374782" sldId="261"/>
            <ac:spMk id="6" creationId="{C9796883-0148-4A99-38D3-DB2142612C74}"/>
          </ac:spMkLst>
        </pc:spChg>
        <pc:spChg chg="add mod ord">
          <ac:chgData name="Nguyen Thanh Phuong" userId="fabba691e6accf3e" providerId="LiveId" clId="{18C1C9C3-7000-4613-B31C-9C36A0819B04}" dt="2023-10-30T07:59:43.531" v="369" actId="20577"/>
          <ac:spMkLst>
            <pc:docMk/>
            <pc:sldMk cId="2740374782" sldId="261"/>
            <ac:spMk id="7" creationId="{D81725BD-5195-02D0-28FB-0D029DC883EB}"/>
          </ac:spMkLst>
        </pc:spChg>
        <pc:spChg chg="add mod">
          <ac:chgData name="Nguyen Thanh Phuong" userId="fabba691e6accf3e" providerId="LiveId" clId="{18C1C9C3-7000-4613-B31C-9C36A0819B04}" dt="2023-10-30T07:58:52.176" v="366" actId="1036"/>
          <ac:spMkLst>
            <pc:docMk/>
            <pc:sldMk cId="2740374782" sldId="261"/>
            <ac:spMk id="8" creationId="{7E08B9B6-B22C-8C45-5392-88463482976D}"/>
          </ac:spMkLst>
        </pc:spChg>
        <pc:spChg chg="add mod">
          <ac:chgData name="Nguyen Thanh Phuong" userId="fabba691e6accf3e" providerId="LiveId" clId="{18C1C9C3-7000-4613-B31C-9C36A0819B04}" dt="2023-10-30T07:58:52.176" v="366" actId="1036"/>
          <ac:spMkLst>
            <pc:docMk/>
            <pc:sldMk cId="2740374782" sldId="261"/>
            <ac:spMk id="9" creationId="{03E97226-0024-5280-0973-0BD1CFDB3E80}"/>
          </ac:spMkLst>
        </pc:spChg>
        <pc:picChg chg="add mod">
          <ac:chgData name="Nguyen Thanh Phuong" userId="fabba691e6accf3e" providerId="LiveId" clId="{18C1C9C3-7000-4613-B31C-9C36A0819B04}" dt="2023-10-30T08:00:17.044" v="372" actId="14100"/>
          <ac:picMkLst>
            <pc:docMk/>
            <pc:sldMk cId="2740374782" sldId="261"/>
            <ac:picMk id="4" creationId="{73FE164D-9581-B033-B900-F0F5110BBF25}"/>
          </ac:picMkLst>
        </pc:picChg>
        <pc:picChg chg="add mod">
          <ac:chgData name="Nguyen Thanh Phuong" userId="fabba691e6accf3e" providerId="LiveId" clId="{18C1C9C3-7000-4613-B31C-9C36A0819B04}" dt="2023-10-30T08:00:20.669" v="374" actId="14100"/>
          <ac:picMkLst>
            <pc:docMk/>
            <pc:sldMk cId="2740374782" sldId="261"/>
            <ac:picMk id="5" creationId="{DC4ABB62-B58F-61BC-11ED-9891CC9704C5}"/>
          </ac:picMkLst>
        </pc:picChg>
        <pc:picChg chg="add del mod ord">
          <ac:chgData name="Nguyen Thanh Phuong" userId="fabba691e6accf3e" providerId="LiveId" clId="{18C1C9C3-7000-4613-B31C-9C36A0819B04}" dt="2023-10-30T08:01:18.972" v="378" actId="478"/>
          <ac:picMkLst>
            <pc:docMk/>
            <pc:sldMk cId="2740374782" sldId="261"/>
            <ac:picMk id="11" creationId="{75213E0A-C371-48F5-1495-6A79C8C0193A}"/>
          </ac:picMkLst>
        </pc:picChg>
      </pc:sldChg>
      <pc:sldChg chg="new del">
        <pc:chgData name="Nguyen Thanh Phuong" userId="fabba691e6accf3e" providerId="LiveId" clId="{18C1C9C3-7000-4613-B31C-9C36A0819B04}" dt="2023-10-30T07:56:20.866" v="227" actId="680"/>
        <pc:sldMkLst>
          <pc:docMk/>
          <pc:sldMk cId="1399508802" sldId="262"/>
        </pc:sldMkLst>
      </pc:sldChg>
      <pc:sldChg chg="new del">
        <pc:chgData name="Nguyen Thanh Phuong" userId="fabba691e6accf3e" providerId="LiveId" clId="{18C1C9C3-7000-4613-B31C-9C36A0819B04}" dt="2023-10-30T07:59:48.470" v="371" actId="47"/>
        <pc:sldMkLst>
          <pc:docMk/>
          <pc:sldMk cId="3189286834" sldId="262"/>
        </pc:sldMkLst>
      </pc:sldChg>
      <pc:sldChg chg="addSp delSp modSp new mod">
        <pc:chgData name="Nguyen Thanh Phuong" userId="fabba691e6accf3e" providerId="LiveId" clId="{18C1C9C3-7000-4613-B31C-9C36A0819B04}" dt="2023-10-30T08:22:40.347" v="724" actId="164"/>
        <pc:sldMkLst>
          <pc:docMk/>
          <pc:sldMk cId="3284121684" sldId="262"/>
        </pc:sldMkLst>
        <pc:spChg chg="add mod">
          <ac:chgData name="Nguyen Thanh Phuong" userId="fabba691e6accf3e" providerId="LiveId" clId="{18C1C9C3-7000-4613-B31C-9C36A0819B04}" dt="2023-10-30T08:09:52.990" v="484" actId="164"/>
          <ac:spMkLst>
            <pc:docMk/>
            <pc:sldMk cId="3284121684" sldId="262"/>
            <ac:spMk id="4" creationId="{19154BB3-25BB-9C9E-AA1A-7D72AF8DED62}"/>
          </ac:spMkLst>
        </pc:spChg>
        <pc:spChg chg="add mod ord">
          <ac:chgData name="Nguyen Thanh Phuong" userId="fabba691e6accf3e" providerId="LiveId" clId="{18C1C9C3-7000-4613-B31C-9C36A0819B04}" dt="2023-10-30T08:09:52.990" v="484" actId="164"/>
          <ac:spMkLst>
            <pc:docMk/>
            <pc:sldMk cId="3284121684" sldId="262"/>
            <ac:spMk id="5" creationId="{095FB68C-2762-5052-6AB9-D88EA457C225}"/>
          </ac:spMkLst>
        </pc:spChg>
        <pc:spChg chg="mod">
          <ac:chgData name="Nguyen Thanh Phuong" userId="fabba691e6accf3e" providerId="LiveId" clId="{18C1C9C3-7000-4613-B31C-9C36A0819B04}" dt="2023-10-30T08:09:57.702" v="485" actId="571"/>
          <ac:spMkLst>
            <pc:docMk/>
            <pc:sldMk cId="3284121684" sldId="262"/>
            <ac:spMk id="8" creationId="{7CE1DC3F-A2D6-14D2-D2ED-3D62D667D19F}"/>
          </ac:spMkLst>
        </pc:spChg>
        <pc:spChg chg="mod">
          <ac:chgData name="Nguyen Thanh Phuong" userId="fabba691e6accf3e" providerId="LiveId" clId="{18C1C9C3-7000-4613-B31C-9C36A0819B04}" dt="2023-10-30T08:09:57.702" v="485" actId="571"/>
          <ac:spMkLst>
            <pc:docMk/>
            <pc:sldMk cId="3284121684" sldId="262"/>
            <ac:spMk id="9" creationId="{B7E853CD-4D02-BF97-202D-B11D5E0C01D8}"/>
          </ac:spMkLst>
        </pc:spChg>
        <pc:spChg chg="add mod">
          <ac:chgData name="Nguyen Thanh Phuong" userId="fabba691e6accf3e" providerId="LiveId" clId="{18C1C9C3-7000-4613-B31C-9C36A0819B04}" dt="2023-10-30T08:22:40.347" v="724" actId="164"/>
          <ac:spMkLst>
            <pc:docMk/>
            <pc:sldMk cId="3284121684" sldId="262"/>
            <ac:spMk id="11" creationId="{40D58015-8164-19ED-98B8-5914E95B3CE0}"/>
          </ac:spMkLst>
        </pc:spChg>
        <pc:spChg chg="add mod">
          <ac:chgData name="Nguyen Thanh Phuong" userId="fabba691e6accf3e" providerId="LiveId" clId="{18C1C9C3-7000-4613-B31C-9C36A0819B04}" dt="2023-10-30T08:22:40.347" v="724" actId="164"/>
          <ac:spMkLst>
            <pc:docMk/>
            <pc:sldMk cId="3284121684" sldId="262"/>
            <ac:spMk id="12" creationId="{AB01A2DA-5108-5395-8A07-766747790ED0}"/>
          </ac:spMkLst>
        </pc:spChg>
        <pc:grpChg chg="add del mod">
          <ac:chgData name="Nguyen Thanh Phuong" userId="fabba691e6accf3e" providerId="LiveId" clId="{18C1C9C3-7000-4613-B31C-9C36A0819B04}" dt="2023-10-30T08:10:02.056" v="486" actId="478"/>
          <ac:grpSpMkLst>
            <pc:docMk/>
            <pc:sldMk cId="3284121684" sldId="262"/>
            <ac:grpSpMk id="6" creationId="{AEB52801-3BA7-4D92-BABD-44E169D05A1D}"/>
          </ac:grpSpMkLst>
        </pc:grpChg>
        <pc:grpChg chg="add del mod">
          <ac:chgData name="Nguyen Thanh Phuong" userId="fabba691e6accf3e" providerId="LiveId" clId="{18C1C9C3-7000-4613-B31C-9C36A0819B04}" dt="2023-10-30T08:10:02.056" v="486" actId="478"/>
          <ac:grpSpMkLst>
            <pc:docMk/>
            <pc:sldMk cId="3284121684" sldId="262"/>
            <ac:grpSpMk id="7" creationId="{36B8D787-C954-D2D7-DF24-14838CEA9139}"/>
          </ac:grpSpMkLst>
        </pc:grpChg>
        <pc:grpChg chg="add mod">
          <ac:chgData name="Nguyen Thanh Phuong" userId="fabba691e6accf3e" providerId="LiveId" clId="{18C1C9C3-7000-4613-B31C-9C36A0819B04}" dt="2023-10-30T08:22:40.347" v="724" actId="164"/>
          <ac:grpSpMkLst>
            <pc:docMk/>
            <pc:sldMk cId="3284121684" sldId="262"/>
            <ac:grpSpMk id="13" creationId="{665A3AEF-2D86-6DFC-A915-B0DDCE802AB5}"/>
          </ac:grpSpMkLst>
        </pc:grpChg>
        <pc:graphicFrameChg chg="add del mod modGraphic">
          <ac:chgData name="Nguyen Thanh Phuong" userId="fabba691e6accf3e" providerId="LiveId" clId="{18C1C9C3-7000-4613-B31C-9C36A0819B04}" dt="2023-10-30T08:05:21.672" v="397" actId="478"/>
          <ac:graphicFrameMkLst>
            <pc:docMk/>
            <pc:sldMk cId="3284121684" sldId="262"/>
            <ac:graphicFrameMk id="2" creationId="{107A025F-8A59-BB7D-A8BC-A6F76B8E780E}"/>
          </ac:graphicFrameMkLst>
        </pc:graphicFrameChg>
        <pc:graphicFrameChg chg="add del mod modGraphic">
          <ac:chgData name="Nguyen Thanh Phuong" userId="fabba691e6accf3e" providerId="LiveId" clId="{18C1C9C3-7000-4613-B31C-9C36A0819B04}" dt="2023-10-30T08:08:12.153" v="433" actId="478"/>
          <ac:graphicFrameMkLst>
            <pc:docMk/>
            <pc:sldMk cId="3284121684" sldId="262"/>
            <ac:graphicFrameMk id="3" creationId="{D8D57B22-B6E3-4BCE-48CC-83783B9BBFE5}"/>
          </ac:graphicFrameMkLst>
        </pc:graphicFrameChg>
        <pc:graphicFrameChg chg="add mod modGraphic">
          <ac:chgData name="Nguyen Thanh Phuong" userId="fabba691e6accf3e" providerId="LiveId" clId="{18C1C9C3-7000-4613-B31C-9C36A0819B04}" dt="2023-10-30T08:17:17.941" v="597" actId="207"/>
          <ac:graphicFrameMkLst>
            <pc:docMk/>
            <pc:sldMk cId="3284121684" sldId="262"/>
            <ac:graphicFrameMk id="10" creationId="{C81577EF-0720-B7C1-A616-1C03547530E7}"/>
          </ac:graphicFrameMkLst>
        </pc:graphicFrameChg>
      </pc:sldChg>
      <pc:sldChg chg="addSp delSp modSp add mod">
        <pc:chgData name="Nguyen Thanh Phuong" userId="fabba691e6accf3e" providerId="LiveId" clId="{18C1C9C3-7000-4613-B31C-9C36A0819B04}" dt="2023-10-30T11:48:48.377" v="2076" actId="1036"/>
        <pc:sldMkLst>
          <pc:docMk/>
          <pc:sldMk cId="176658836" sldId="263"/>
        </pc:sldMkLst>
        <pc:spChg chg="add del">
          <ac:chgData name="Nguyen Thanh Phuong" userId="fabba691e6accf3e" providerId="LiveId" clId="{18C1C9C3-7000-4613-B31C-9C36A0819B04}" dt="2023-10-30T08:18:21.570" v="601" actId="22"/>
          <ac:spMkLst>
            <pc:docMk/>
            <pc:sldMk cId="176658836" sldId="263"/>
            <ac:spMk id="3" creationId="{A4A6E470-255D-0242-6FCE-A0F9A0616436}"/>
          </ac:spMkLst>
        </pc:spChg>
        <pc:spChg chg="add mod">
          <ac:chgData name="Nguyen Thanh Phuong" userId="fabba691e6accf3e" providerId="LiveId" clId="{18C1C9C3-7000-4613-B31C-9C36A0819B04}" dt="2023-10-30T08:23:08.822" v="769"/>
          <ac:spMkLst>
            <pc:docMk/>
            <pc:sldMk cId="176658836" sldId="263"/>
            <ac:spMk id="4" creationId="{ACD54F1E-BBE0-9C01-69E0-B0D762844CCA}"/>
          </ac:spMkLst>
        </pc:spChg>
        <pc:spChg chg="add mod">
          <ac:chgData name="Nguyen Thanh Phuong" userId="fabba691e6accf3e" providerId="LiveId" clId="{18C1C9C3-7000-4613-B31C-9C36A0819B04}" dt="2023-10-30T08:23:08.822" v="769"/>
          <ac:spMkLst>
            <pc:docMk/>
            <pc:sldMk cId="176658836" sldId="263"/>
            <ac:spMk id="5" creationId="{8CDA43AB-EE8F-4BCF-401E-D02574EDA3A3}"/>
          </ac:spMkLst>
        </pc:spChg>
        <pc:spChg chg="mod">
          <ac:chgData name="Nguyen Thanh Phuong" userId="fabba691e6accf3e" providerId="LiveId" clId="{18C1C9C3-7000-4613-B31C-9C36A0819B04}" dt="2023-10-30T08:23:16.153" v="776" actId="1038"/>
          <ac:spMkLst>
            <pc:docMk/>
            <pc:sldMk cId="176658836" sldId="263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3:07.123" v="768" actId="1037"/>
          <ac:spMkLst>
            <pc:docMk/>
            <pc:sldMk cId="176658836" sldId="263"/>
            <ac:spMk id="11" creationId="{DE44FE89-8FD0-9EC1-FC55-CDDF5FC1025B}"/>
          </ac:spMkLst>
        </pc:spChg>
        <pc:spChg chg="add mod">
          <ac:chgData name="Nguyen Thanh Phuong" userId="fabba691e6accf3e" providerId="LiveId" clId="{18C1C9C3-7000-4613-B31C-9C36A0819B04}" dt="2023-10-30T11:40:06.613" v="1883" actId="113"/>
          <ac:spMkLst>
            <pc:docMk/>
            <pc:sldMk cId="176658836" sldId="263"/>
            <ac:spMk id="14" creationId="{C6EB42CE-B67B-1F67-CFB0-E9EFF99502AC}"/>
          </ac:spMkLst>
        </pc:spChg>
        <pc:spChg chg="add del mod">
          <ac:chgData name="Nguyen Thanh Phuong" userId="fabba691e6accf3e" providerId="LiveId" clId="{18C1C9C3-7000-4613-B31C-9C36A0819B04}" dt="2023-10-30T11:41:21.608" v="1885" actId="478"/>
          <ac:spMkLst>
            <pc:docMk/>
            <pc:sldMk cId="176658836" sldId="263"/>
            <ac:spMk id="15" creationId="{553D0D0E-3CFF-3E47-4E7F-39858FBB52C1}"/>
          </ac:spMkLst>
        </pc:spChg>
        <pc:spChg chg="add mod">
          <ac:chgData name="Nguyen Thanh Phuong" userId="fabba691e6accf3e" providerId="LiveId" clId="{18C1C9C3-7000-4613-B31C-9C36A0819B04}" dt="2023-10-30T11:41:57.332" v="1901" actId="113"/>
          <ac:spMkLst>
            <pc:docMk/>
            <pc:sldMk cId="176658836" sldId="263"/>
            <ac:spMk id="16" creationId="{F56BC8F3-A4D7-EEDB-7123-176FFD2CFD5C}"/>
          </ac:spMkLst>
        </pc:spChg>
        <pc:spChg chg="add mod">
          <ac:chgData name="Nguyen Thanh Phuong" userId="fabba691e6accf3e" providerId="LiveId" clId="{18C1C9C3-7000-4613-B31C-9C36A0819B04}" dt="2023-10-30T11:48:48.377" v="2076" actId="1036"/>
          <ac:spMkLst>
            <pc:docMk/>
            <pc:sldMk cId="176658836" sldId="263"/>
            <ac:spMk id="17" creationId="{9C7ACA04-CA06-696A-AFE3-13F675FA1E7D}"/>
          </ac:spMkLst>
        </pc:spChg>
        <pc:picChg chg="add mod">
          <ac:chgData name="Nguyen Thanh Phuong" userId="fabba691e6accf3e" providerId="LiveId" clId="{18C1C9C3-7000-4613-B31C-9C36A0819B04}" dt="2023-10-30T11:38:59.197" v="1869" actId="1038"/>
          <ac:picMkLst>
            <pc:docMk/>
            <pc:sldMk cId="176658836" sldId="263"/>
            <ac:picMk id="7" creationId="{73F4BACC-B194-2FB2-CC03-E73EE0B4D994}"/>
          </ac:picMkLst>
        </pc:picChg>
        <pc:picChg chg="add mod">
          <ac:chgData name="Nguyen Thanh Phuong" userId="fabba691e6accf3e" providerId="LiveId" clId="{18C1C9C3-7000-4613-B31C-9C36A0819B04}" dt="2023-10-30T11:38:55.463" v="1865" actId="1076"/>
          <ac:picMkLst>
            <pc:docMk/>
            <pc:sldMk cId="176658836" sldId="263"/>
            <ac:picMk id="9" creationId="{897483C8-E0F0-5055-9176-C37610072078}"/>
          </ac:picMkLst>
        </pc:picChg>
      </pc:sldChg>
      <pc:sldChg chg="addSp modSp add mod">
        <pc:chgData name="Nguyen Thanh Phuong" userId="fabba691e6accf3e" providerId="LiveId" clId="{18C1C9C3-7000-4613-B31C-9C36A0819B04}" dt="2023-10-30T23:44:56.107" v="3650" actId="207"/>
        <pc:sldMkLst>
          <pc:docMk/>
          <pc:sldMk cId="858842609" sldId="264"/>
        </pc:sldMkLst>
        <pc:spChg chg="add mod">
          <ac:chgData name="Nguyen Thanh Phuong" userId="fabba691e6accf3e" providerId="LiveId" clId="{18C1C9C3-7000-4613-B31C-9C36A0819B04}" dt="2023-10-30T08:23:26.222" v="794"/>
          <ac:spMkLst>
            <pc:docMk/>
            <pc:sldMk cId="858842609" sldId="264"/>
            <ac:spMk id="2" creationId="{576D52AD-CEBB-60F8-61FD-47478DE90602}"/>
          </ac:spMkLst>
        </pc:spChg>
        <pc:spChg chg="add mod">
          <ac:chgData name="Nguyen Thanh Phuong" userId="fabba691e6accf3e" providerId="LiveId" clId="{18C1C9C3-7000-4613-B31C-9C36A0819B04}" dt="2023-10-30T08:23:26.222" v="794"/>
          <ac:spMkLst>
            <pc:docMk/>
            <pc:sldMk cId="858842609" sldId="264"/>
            <ac:spMk id="3" creationId="{FBF1261A-02E6-5DFD-1D2B-B31AF7665698}"/>
          </ac:spMkLst>
        </pc:spChg>
        <pc:spChg chg="add mod">
          <ac:chgData name="Nguyen Thanh Phuong" userId="fabba691e6accf3e" providerId="LiveId" clId="{18C1C9C3-7000-4613-B31C-9C36A0819B04}" dt="2023-10-30T11:59:00.762" v="2320" actId="2711"/>
          <ac:spMkLst>
            <pc:docMk/>
            <pc:sldMk cId="858842609" sldId="264"/>
            <ac:spMk id="6" creationId="{30783D6D-95C5-3D31-3D9B-E5B11D7CC21D}"/>
          </ac:spMkLst>
        </pc:spChg>
        <pc:spChg chg="mod">
          <ac:chgData name="Nguyen Thanh Phuong" userId="fabba691e6accf3e" providerId="LiveId" clId="{18C1C9C3-7000-4613-B31C-9C36A0819B04}" dt="2023-10-30T08:23:24.950" v="793" actId="1038"/>
          <ac:spMkLst>
            <pc:docMk/>
            <pc:sldMk cId="858842609" sldId="264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3:24.950" v="793" actId="1038"/>
          <ac:spMkLst>
            <pc:docMk/>
            <pc:sldMk cId="858842609" sldId="264"/>
            <ac:spMk id="11" creationId="{DE44FE89-8FD0-9EC1-FC55-CDDF5FC1025B}"/>
          </ac:spMkLst>
        </pc:spChg>
        <pc:spChg chg="add mod">
          <ac:chgData name="Nguyen Thanh Phuong" userId="fabba691e6accf3e" providerId="LiveId" clId="{18C1C9C3-7000-4613-B31C-9C36A0819B04}" dt="2023-10-30T11:59:09.461" v="2330" actId="14100"/>
          <ac:spMkLst>
            <pc:docMk/>
            <pc:sldMk cId="858842609" sldId="264"/>
            <ac:spMk id="13" creationId="{20B07D39-1C39-D831-8367-D480EB815AB2}"/>
          </ac:spMkLst>
        </pc:spChg>
        <pc:spChg chg="add mod">
          <ac:chgData name="Nguyen Thanh Phuong" userId="fabba691e6accf3e" providerId="LiveId" clId="{18C1C9C3-7000-4613-B31C-9C36A0819B04}" dt="2023-10-30T23:44:56.107" v="3650" actId="207"/>
          <ac:spMkLst>
            <pc:docMk/>
            <pc:sldMk cId="858842609" sldId="264"/>
            <ac:spMk id="15" creationId="{B3026CC7-FD80-3237-9717-96A46F3FD9CE}"/>
          </ac:spMkLst>
        </pc:spChg>
        <pc:picChg chg="add mod">
          <ac:chgData name="Nguyen Thanh Phuong" userId="fabba691e6accf3e" providerId="LiveId" clId="{18C1C9C3-7000-4613-B31C-9C36A0819B04}" dt="2023-10-30T11:57:27.817" v="2278" actId="1076"/>
          <ac:picMkLst>
            <pc:docMk/>
            <pc:sldMk cId="858842609" sldId="264"/>
            <ac:picMk id="5" creationId="{04793131-9D07-C206-F1CE-D088C38E8FA8}"/>
          </ac:picMkLst>
        </pc:picChg>
        <pc:picChg chg="add mod">
          <ac:chgData name="Nguyen Thanh Phuong" userId="fabba691e6accf3e" providerId="LiveId" clId="{18C1C9C3-7000-4613-B31C-9C36A0819B04}" dt="2023-10-30T11:58:14.602" v="2283" actId="1076"/>
          <ac:picMkLst>
            <pc:docMk/>
            <pc:sldMk cId="858842609" sldId="264"/>
            <ac:picMk id="8" creationId="{119C65CD-FE0C-319C-F65B-2A8F1C6D7F3D}"/>
          </ac:picMkLst>
        </pc:picChg>
      </pc:sldChg>
      <pc:sldChg chg="addSp modSp add mod ord">
        <pc:chgData name="Nguyen Thanh Phuong" userId="fabba691e6accf3e" providerId="LiveId" clId="{18C1C9C3-7000-4613-B31C-9C36A0819B04}" dt="2023-10-30T23:47:00.241" v="3656" actId="207"/>
        <pc:sldMkLst>
          <pc:docMk/>
          <pc:sldMk cId="2267291739" sldId="265"/>
        </pc:sldMkLst>
        <pc:spChg chg="add mod">
          <ac:chgData name="Nguyen Thanh Phuong" userId="fabba691e6accf3e" providerId="LiveId" clId="{18C1C9C3-7000-4613-B31C-9C36A0819B04}" dt="2023-10-30T08:24:06.996" v="828" actId="164"/>
          <ac:spMkLst>
            <pc:docMk/>
            <pc:sldMk cId="2267291739" sldId="265"/>
            <ac:spMk id="2" creationId="{9072581B-D2C1-3411-1338-D44995B88EB3}"/>
          </ac:spMkLst>
        </pc:spChg>
        <pc:spChg chg="add mod">
          <ac:chgData name="Nguyen Thanh Phuong" userId="fabba691e6accf3e" providerId="LiveId" clId="{18C1C9C3-7000-4613-B31C-9C36A0819B04}" dt="2023-10-30T08:24:06.996" v="828" actId="164"/>
          <ac:spMkLst>
            <pc:docMk/>
            <pc:sldMk cId="2267291739" sldId="265"/>
            <ac:spMk id="3" creationId="{D1685E4F-6DBB-15AB-25F5-1C450711B247}"/>
          </ac:spMkLst>
        </pc:spChg>
        <pc:spChg chg="add mod">
          <ac:chgData name="Nguyen Thanh Phuong" userId="fabba691e6accf3e" providerId="LiveId" clId="{18C1C9C3-7000-4613-B31C-9C36A0819B04}" dt="2023-10-30T12:15:09.055" v="2682" actId="1035"/>
          <ac:spMkLst>
            <pc:docMk/>
            <pc:sldMk cId="2267291739" sldId="265"/>
            <ac:spMk id="6" creationId="{876A003B-5A41-6782-FAA5-F9BD5C4A59F2}"/>
          </ac:spMkLst>
        </pc:spChg>
        <pc:spChg chg="mod">
          <ac:chgData name="Nguyen Thanh Phuong" userId="fabba691e6accf3e" providerId="LiveId" clId="{18C1C9C3-7000-4613-B31C-9C36A0819B04}" dt="2023-10-30T08:23:54.926" v="827" actId="1037"/>
          <ac:spMkLst>
            <pc:docMk/>
            <pc:sldMk cId="2267291739" sldId="265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3:49.927" v="815" actId="1037"/>
          <ac:spMkLst>
            <pc:docMk/>
            <pc:sldMk cId="2267291739" sldId="265"/>
            <ac:spMk id="11" creationId="{DE44FE89-8FD0-9EC1-FC55-CDDF5FC1025B}"/>
          </ac:spMkLst>
        </pc:spChg>
        <pc:spChg chg="add mod">
          <ac:chgData name="Nguyen Thanh Phuong" userId="fabba691e6accf3e" providerId="LiveId" clId="{18C1C9C3-7000-4613-B31C-9C36A0819B04}" dt="2023-10-30T12:16:55.882" v="2712" actId="164"/>
          <ac:spMkLst>
            <pc:docMk/>
            <pc:sldMk cId="2267291739" sldId="265"/>
            <ac:spMk id="15" creationId="{166A5FB1-C516-8213-9F72-7E3301DC2742}"/>
          </ac:spMkLst>
        </pc:spChg>
        <pc:spChg chg="add mod">
          <ac:chgData name="Nguyen Thanh Phuong" userId="fabba691e6accf3e" providerId="LiveId" clId="{18C1C9C3-7000-4613-B31C-9C36A0819B04}" dt="2023-10-30T23:47:00.241" v="3656" actId="207"/>
          <ac:spMkLst>
            <pc:docMk/>
            <pc:sldMk cId="2267291739" sldId="265"/>
            <ac:spMk id="18" creationId="{FD35A35A-52D7-985D-89DE-AB7D864B27F4}"/>
          </ac:spMkLst>
        </pc:spChg>
        <pc:grpChg chg="add mod">
          <ac:chgData name="Nguyen Thanh Phuong" userId="fabba691e6accf3e" providerId="LiveId" clId="{18C1C9C3-7000-4613-B31C-9C36A0819B04}" dt="2023-10-30T08:24:06.996" v="828" actId="164"/>
          <ac:grpSpMkLst>
            <pc:docMk/>
            <pc:sldMk cId="2267291739" sldId="265"/>
            <ac:grpSpMk id="4" creationId="{3550F64A-4305-1B2A-5663-61DDDB77D277}"/>
          </ac:grpSpMkLst>
        </pc:grpChg>
        <pc:grpChg chg="add mod">
          <ac:chgData name="Nguyen Thanh Phuong" userId="fabba691e6accf3e" providerId="LiveId" clId="{18C1C9C3-7000-4613-B31C-9C36A0819B04}" dt="2023-10-30T12:24:53.614" v="2763" actId="1035"/>
          <ac:grpSpMkLst>
            <pc:docMk/>
            <pc:sldMk cId="2267291739" sldId="265"/>
            <ac:grpSpMk id="16" creationId="{D2859544-059F-EAF5-81FC-CDAEB09945BE}"/>
          </ac:grpSpMkLst>
        </pc:grpChg>
        <pc:picChg chg="add mod">
          <ac:chgData name="Nguyen Thanh Phuong" userId="fabba691e6accf3e" providerId="LiveId" clId="{18C1C9C3-7000-4613-B31C-9C36A0819B04}" dt="2023-10-30T12:16:55.882" v="2712" actId="164"/>
          <ac:picMkLst>
            <pc:docMk/>
            <pc:sldMk cId="2267291739" sldId="265"/>
            <ac:picMk id="8" creationId="{B9AFF52C-D76C-C299-8778-DF7693705ADA}"/>
          </ac:picMkLst>
        </pc:picChg>
        <pc:picChg chg="add mod">
          <ac:chgData name="Nguyen Thanh Phuong" userId="fabba691e6accf3e" providerId="LiveId" clId="{18C1C9C3-7000-4613-B31C-9C36A0819B04}" dt="2023-10-30T12:16:55.882" v="2712" actId="164"/>
          <ac:picMkLst>
            <pc:docMk/>
            <pc:sldMk cId="2267291739" sldId="265"/>
            <ac:picMk id="13" creationId="{B8CEFEE9-3D0D-BF57-A31C-81BF8EE24B95}"/>
          </ac:picMkLst>
        </pc:picChg>
      </pc:sldChg>
      <pc:sldChg chg="addSp modSp add mod">
        <pc:chgData name="Nguyen Thanh Phuong" userId="fabba691e6accf3e" providerId="LiveId" clId="{18C1C9C3-7000-4613-B31C-9C36A0819B04}" dt="2023-10-30T12:56:40.886" v="3044" actId="164"/>
        <pc:sldMkLst>
          <pc:docMk/>
          <pc:sldMk cId="1366520721" sldId="266"/>
        </pc:sldMkLst>
        <pc:spChg chg="mod">
          <ac:chgData name="Nguyen Thanh Phuong" userId="fabba691e6accf3e" providerId="LiveId" clId="{18C1C9C3-7000-4613-B31C-9C36A0819B04}" dt="2023-10-30T08:24:11.616" v="829"/>
          <ac:spMkLst>
            <pc:docMk/>
            <pc:sldMk cId="1366520721" sldId="266"/>
            <ac:spMk id="3" creationId="{8B16DAA5-0340-3A89-93ED-5DBED4283D84}"/>
          </ac:spMkLst>
        </pc:spChg>
        <pc:spChg chg="mod">
          <ac:chgData name="Nguyen Thanh Phuong" userId="fabba691e6accf3e" providerId="LiveId" clId="{18C1C9C3-7000-4613-B31C-9C36A0819B04}" dt="2023-10-30T08:24:11.616" v="829"/>
          <ac:spMkLst>
            <pc:docMk/>
            <pc:sldMk cId="1366520721" sldId="266"/>
            <ac:spMk id="4" creationId="{90970C1F-4CA0-76F7-85BD-2680FB916AD8}"/>
          </ac:spMkLst>
        </pc:spChg>
        <pc:spChg chg="add mod">
          <ac:chgData name="Nguyen Thanh Phuong" userId="fabba691e6accf3e" providerId="LiveId" clId="{18C1C9C3-7000-4613-B31C-9C36A0819B04}" dt="2023-10-30T12:56:40.886" v="3044" actId="164"/>
          <ac:spMkLst>
            <pc:docMk/>
            <pc:sldMk cId="1366520721" sldId="266"/>
            <ac:spMk id="8" creationId="{3D472246-82E4-5B8E-E116-FF30BAD944F7}"/>
          </ac:spMkLst>
        </pc:spChg>
        <pc:spChg chg="mod">
          <ac:chgData name="Nguyen Thanh Phuong" userId="fabba691e6accf3e" providerId="LiveId" clId="{18C1C9C3-7000-4613-B31C-9C36A0819B04}" dt="2023-10-30T08:24:25.228" v="848" actId="1037"/>
          <ac:spMkLst>
            <pc:docMk/>
            <pc:sldMk cId="1366520721" sldId="266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4:30.143" v="862" actId="1038"/>
          <ac:spMkLst>
            <pc:docMk/>
            <pc:sldMk cId="1366520721" sldId="266"/>
            <ac:spMk id="11" creationId="{DE44FE89-8FD0-9EC1-FC55-CDDF5FC1025B}"/>
          </ac:spMkLst>
        </pc:spChg>
        <pc:grpChg chg="add mod">
          <ac:chgData name="Nguyen Thanh Phuong" userId="fabba691e6accf3e" providerId="LiveId" clId="{18C1C9C3-7000-4613-B31C-9C36A0819B04}" dt="2023-10-30T08:24:11.616" v="829"/>
          <ac:grpSpMkLst>
            <pc:docMk/>
            <pc:sldMk cId="1366520721" sldId="266"/>
            <ac:grpSpMk id="2" creationId="{A717A483-EC18-4376-FAD7-F25B31F56808}"/>
          </ac:grpSpMkLst>
        </pc:grpChg>
        <pc:grpChg chg="add mod">
          <ac:chgData name="Nguyen Thanh Phuong" userId="fabba691e6accf3e" providerId="LiveId" clId="{18C1C9C3-7000-4613-B31C-9C36A0819B04}" dt="2023-10-30T12:56:40.886" v="3044" actId="164"/>
          <ac:grpSpMkLst>
            <pc:docMk/>
            <pc:sldMk cId="1366520721" sldId="266"/>
            <ac:grpSpMk id="9" creationId="{346DC633-05B4-56C4-2097-A3486E060F2E}"/>
          </ac:grpSpMkLst>
        </pc:grpChg>
        <pc:picChg chg="add mod">
          <ac:chgData name="Nguyen Thanh Phuong" userId="fabba691e6accf3e" providerId="LiveId" clId="{18C1C9C3-7000-4613-B31C-9C36A0819B04}" dt="2023-10-30T12:56:40.886" v="3044" actId="164"/>
          <ac:picMkLst>
            <pc:docMk/>
            <pc:sldMk cId="1366520721" sldId="266"/>
            <ac:picMk id="6" creationId="{055FA981-B001-31B6-223E-ACB4E79CEE22}"/>
          </ac:picMkLst>
        </pc:picChg>
      </pc:sldChg>
      <pc:sldChg chg="addSp delSp modSp add mod">
        <pc:chgData name="Nguyen Thanh Phuong" userId="fabba691e6accf3e" providerId="LiveId" clId="{18C1C9C3-7000-4613-B31C-9C36A0819B04}" dt="2023-10-30T13:21:09.465" v="3416" actId="1076"/>
        <pc:sldMkLst>
          <pc:docMk/>
          <pc:sldMk cId="2441329972" sldId="267"/>
        </pc:sldMkLst>
        <pc:spChg chg="mod">
          <ac:chgData name="Nguyen Thanh Phuong" userId="fabba691e6accf3e" providerId="LiveId" clId="{18C1C9C3-7000-4613-B31C-9C36A0819B04}" dt="2023-10-30T08:24:14.654" v="830"/>
          <ac:spMkLst>
            <pc:docMk/>
            <pc:sldMk cId="2441329972" sldId="267"/>
            <ac:spMk id="3" creationId="{707D2415-2681-F499-A9FE-DED7FCE0A0D2}"/>
          </ac:spMkLst>
        </pc:spChg>
        <pc:spChg chg="mod">
          <ac:chgData name="Nguyen Thanh Phuong" userId="fabba691e6accf3e" providerId="LiveId" clId="{18C1C9C3-7000-4613-B31C-9C36A0819B04}" dt="2023-10-30T08:24:14.654" v="830"/>
          <ac:spMkLst>
            <pc:docMk/>
            <pc:sldMk cId="2441329972" sldId="267"/>
            <ac:spMk id="4" creationId="{868E8E50-7C6D-20ED-931E-E20922F66146}"/>
          </ac:spMkLst>
        </pc:spChg>
        <pc:spChg chg="add del">
          <ac:chgData name="Nguyen Thanh Phuong" userId="fabba691e6accf3e" providerId="LiveId" clId="{18C1C9C3-7000-4613-B31C-9C36A0819B04}" dt="2023-10-30T13:15:59.841" v="3302" actId="22"/>
          <ac:spMkLst>
            <pc:docMk/>
            <pc:sldMk cId="2441329972" sldId="267"/>
            <ac:spMk id="6" creationId="{70998CB1-2501-F081-386A-C6035A0C2D02}"/>
          </ac:spMkLst>
        </pc:spChg>
        <pc:spChg chg="add mod">
          <ac:chgData name="Nguyen Thanh Phuong" userId="fabba691e6accf3e" providerId="LiveId" clId="{18C1C9C3-7000-4613-B31C-9C36A0819B04}" dt="2023-10-30T13:21:09.465" v="3416" actId="1076"/>
          <ac:spMkLst>
            <pc:docMk/>
            <pc:sldMk cId="2441329972" sldId="267"/>
            <ac:spMk id="8" creationId="{9D30597A-FE15-2280-520C-7DE73A467755}"/>
          </ac:spMkLst>
        </pc:spChg>
        <pc:spChg chg="mod">
          <ac:chgData name="Nguyen Thanh Phuong" userId="fabba691e6accf3e" providerId="LiveId" clId="{18C1C9C3-7000-4613-B31C-9C36A0819B04}" dt="2023-10-30T08:24:46.348" v="879" actId="1037"/>
          <ac:spMkLst>
            <pc:docMk/>
            <pc:sldMk cId="2441329972" sldId="267"/>
            <ac:spMk id="10" creationId="{F5A8E100-C791-E268-589C-7D2E7FD9B2C7}"/>
          </ac:spMkLst>
        </pc:spChg>
        <pc:spChg chg="mod">
          <ac:chgData name="Nguyen Thanh Phuong" userId="fabba691e6accf3e" providerId="LiveId" clId="{18C1C9C3-7000-4613-B31C-9C36A0819B04}" dt="2023-10-30T08:24:37.752" v="872" actId="1038"/>
          <ac:spMkLst>
            <pc:docMk/>
            <pc:sldMk cId="2441329972" sldId="267"/>
            <ac:spMk id="11" creationId="{DE44FE89-8FD0-9EC1-FC55-CDDF5FC1025B}"/>
          </ac:spMkLst>
        </pc:spChg>
        <pc:grpChg chg="add mod">
          <ac:chgData name="Nguyen Thanh Phuong" userId="fabba691e6accf3e" providerId="LiveId" clId="{18C1C9C3-7000-4613-B31C-9C36A0819B04}" dt="2023-10-30T08:24:14.654" v="830"/>
          <ac:grpSpMkLst>
            <pc:docMk/>
            <pc:sldMk cId="2441329972" sldId="267"/>
            <ac:grpSpMk id="2" creationId="{73629888-DE9D-EF34-11E1-AB490A58B975}"/>
          </ac:grpSpMkLst>
        </pc:grpChg>
      </pc:sldChg>
      <pc:sldChg chg="new del">
        <pc:chgData name="Nguyen Thanh Phuong" userId="fabba691e6accf3e" providerId="LiveId" clId="{18C1C9C3-7000-4613-B31C-9C36A0819B04}" dt="2023-10-30T11:13:08.055" v="1229" actId="680"/>
        <pc:sldMkLst>
          <pc:docMk/>
          <pc:sldMk cId="232123640" sldId="268"/>
        </pc:sldMkLst>
      </pc:sldChg>
      <pc:sldChg chg="addSp modSp add del">
        <pc:chgData name="Nguyen Thanh Phuong" userId="fabba691e6accf3e" providerId="LiveId" clId="{18C1C9C3-7000-4613-B31C-9C36A0819B04}" dt="2023-10-30T08:24:53.124" v="880" actId="47"/>
        <pc:sldMkLst>
          <pc:docMk/>
          <pc:sldMk cId="1191086871" sldId="268"/>
        </pc:sldMkLst>
        <pc:spChg chg="mod">
          <ac:chgData name="Nguyen Thanh Phuong" userId="fabba691e6accf3e" providerId="LiveId" clId="{18C1C9C3-7000-4613-B31C-9C36A0819B04}" dt="2023-10-30T08:24:15.293" v="831"/>
          <ac:spMkLst>
            <pc:docMk/>
            <pc:sldMk cId="1191086871" sldId="268"/>
            <ac:spMk id="3" creationId="{A8102A99-047B-6233-4604-23D77823EF10}"/>
          </ac:spMkLst>
        </pc:spChg>
        <pc:spChg chg="mod">
          <ac:chgData name="Nguyen Thanh Phuong" userId="fabba691e6accf3e" providerId="LiveId" clId="{18C1C9C3-7000-4613-B31C-9C36A0819B04}" dt="2023-10-30T08:24:15.293" v="831"/>
          <ac:spMkLst>
            <pc:docMk/>
            <pc:sldMk cId="1191086871" sldId="268"/>
            <ac:spMk id="4" creationId="{06D58E99-7D11-4E77-C0A9-395C24E3E88B}"/>
          </ac:spMkLst>
        </pc:spChg>
        <pc:grpChg chg="add mod">
          <ac:chgData name="Nguyen Thanh Phuong" userId="fabba691e6accf3e" providerId="LiveId" clId="{18C1C9C3-7000-4613-B31C-9C36A0819B04}" dt="2023-10-30T08:24:15.293" v="831"/>
          <ac:grpSpMkLst>
            <pc:docMk/>
            <pc:sldMk cId="1191086871" sldId="268"/>
            <ac:grpSpMk id="2" creationId="{8DBEA96F-ABA4-BCDE-10FE-06BABD8AFA1E}"/>
          </ac:grpSpMkLst>
        </pc:grpChg>
      </pc:sldChg>
      <pc:sldChg chg="addSp delSp modSp add mod">
        <pc:chgData name="Nguyen Thanh Phuong" userId="fabba691e6accf3e" providerId="LiveId" clId="{18C1C9C3-7000-4613-B31C-9C36A0819B04}" dt="2023-10-30T23:34:15.970" v="3456" actId="20577"/>
        <pc:sldMkLst>
          <pc:docMk/>
          <pc:sldMk cId="3871965129" sldId="268"/>
        </pc:sldMkLst>
        <pc:spChg chg="add del">
          <ac:chgData name="Nguyen Thanh Phuong" userId="fabba691e6accf3e" providerId="LiveId" clId="{18C1C9C3-7000-4613-B31C-9C36A0819B04}" dt="2023-10-30T11:16:54.334" v="1280" actId="478"/>
          <ac:spMkLst>
            <pc:docMk/>
            <pc:sldMk cId="3871965129" sldId="268"/>
            <ac:spMk id="2" creationId="{BDD8DC22-5E17-0E82-0252-D47360263DFD}"/>
          </ac:spMkLst>
        </pc:spChg>
        <pc:spChg chg="add del mod">
          <ac:chgData name="Nguyen Thanh Phuong" userId="fabba691e6accf3e" providerId="LiveId" clId="{18C1C9C3-7000-4613-B31C-9C36A0819B04}" dt="2023-10-30T23:34:15.970" v="3456" actId="20577"/>
          <ac:spMkLst>
            <pc:docMk/>
            <pc:sldMk cId="3871965129" sldId="268"/>
            <ac:spMk id="3" creationId="{A0146644-47ED-8DC3-0E73-AE41FD5164A1}"/>
          </ac:spMkLst>
        </pc:spChg>
        <pc:spChg chg="add del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4" creationId="{7457DA72-53AF-33FB-B639-E4104551EEC0}"/>
          </ac:spMkLst>
        </pc:spChg>
        <pc:spChg chg="add del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5" creationId="{793AECB7-8EB1-1FDE-63AA-6121175CA84E}"/>
          </ac:spMkLst>
        </pc:spChg>
        <pc:spChg chg="add del mod">
          <ac:chgData name="Nguyen Thanh Phuong" userId="fabba691e6accf3e" providerId="LiveId" clId="{18C1C9C3-7000-4613-B31C-9C36A0819B04}" dt="2023-10-30T11:17:49.812" v="1295" actId="22"/>
          <ac:spMkLst>
            <pc:docMk/>
            <pc:sldMk cId="3871965129" sldId="268"/>
            <ac:spMk id="7" creationId="{89B9EFA1-B5FB-7511-D806-35FC6545E6AA}"/>
          </ac:spMkLst>
        </pc:spChg>
        <pc:spChg chg="add del">
          <ac:chgData name="Nguyen Thanh Phuong" userId="fabba691e6accf3e" providerId="LiveId" clId="{18C1C9C3-7000-4613-B31C-9C36A0819B04}" dt="2023-10-30T11:17:48.443" v="1292" actId="22"/>
          <ac:spMkLst>
            <pc:docMk/>
            <pc:sldMk cId="3871965129" sldId="268"/>
            <ac:spMk id="9" creationId="{E641C6A2-B352-1160-0476-B21B68DBA0DB}"/>
          </ac:spMkLst>
        </pc:spChg>
        <pc:spChg chg="mod">
          <ac:chgData name="Nguyen Thanh Phuong" userId="fabba691e6accf3e" providerId="LiveId" clId="{18C1C9C3-7000-4613-B31C-9C36A0819B04}" dt="2023-10-30T11:20:03.371" v="1439" actId="1076"/>
          <ac:spMkLst>
            <pc:docMk/>
            <pc:sldMk cId="3871965129" sldId="268"/>
            <ac:spMk id="10" creationId="{F5A8E100-C791-E268-589C-7D2E7FD9B2C7}"/>
          </ac:spMkLst>
        </pc:spChg>
        <pc:spChg chg="add mod">
          <ac:chgData name="Nguyen Thanh Phuong" userId="fabba691e6accf3e" providerId="LiveId" clId="{18C1C9C3-7000-4613-B31C-9C36A0819B04}" dt="2023-10-30T11:21:25.914" v="1467" actId="1076"/>
          <ac:spMkLst>
            <pc:docMk/>
            <pc:sldMk cId="3871965129" sldId="268"/>
            <ac:spMk id="15" creationId="{55F858AF-2817-A59C-156C-31F58DB75D68}"/>
          </ac:spMkLst>
        </pc:spChg>
        <pc:spChg chg="add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16" creationId="{071D87F1-4CC4-5369-AE19-AE9E92BA9AA6}"/>
          </ac:spMkLst>
        </pc:spChg>
        <pc:spChg chg="add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17" creationId="{7751F6A5-ED99-9A5A-72D2-77ED1D6E13FA}"/>
          </ac:spMkLst>
        </pc:spChg>
        <pc:spChg chg="del mod">
          <ac:chgData name="Nguyen Thanh Phuong" userId="fabba691e6accf3e" providerId="LiveId" clId="{18C1C9C3-7000-4613-B31C-9C36A0819B04}" dt="2023-10-30T11:16:47.877" v="1278" actId="478"/>
          <ac:spMkLst>
            <pc:docMk/>
            <pc:sldMk cId="3871965129" sldId="268"/>
            <ac:spMk id="18" creationId="{6C2EC122-D411-BEB6-1509-4AF39CEFE8CF}"/>
          </ac:spMkLst>
        </pc:spChg>
        <pc:spChg chg="add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19" creationId="{A12C3FC7-7155-00BC-7787-F25C749DA097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0" creationId="{A8D7EDCE-9453-AC44-8E46-4F3916D4E051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1" creationId="{24E93B1E-EAF4-647F-0911-452BDEAA5209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2" creationId="{F502837B-C1EE-0463-EC59-FDE3C81002BD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3" creationId="{8087A099-43D4-DE1B-6CEC-58AACCE7EE7A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4" creationId="{4B1015F5-5B4D-D8E0-FF6D-20867CFCC564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5" creationId="{A2EB70EF-6AF8-504D-A376-B4E4410CB28A}"/>
          </ac:spMkLst>
        </pc:spChg>
        <pc:spChg chg="add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26" creationId="{56EE1AE6-DA50-85E5-93B9-B3D7BA9271A9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7" creationId="{264E4718-E98B-1299-D452-EF93BD0CA239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28" creationId="{85ABD737-1EA0-9B50-0C54-305672E7B6FF}"/>
          </ac:spMkLst>
        </pc:spChg>
        <pc:spChg chg="add mod">
          <ac:chgData name="Nguyen Thanh Phuong" userId="fabba691e6accf3e" providerId="LiveId" clId="{18C1C9C3-7000-4613-B31C-9C36A0819B04}" dt="2023-10-30T11:25:22.549" v="1502" actId="164"/>
          <ac:spMkLst>
            <pc:docMk/>
            <pc:sldMk cId="3871965129" sldId="268"/>
            <ac:spMk id="29" creationId="{8AD87B52-B9E5-A856-6419-4BEB2FDF6E18}"/>
          </ac:spMkLst>
        </pc:spChg>
        <pc:spChg chg="del">
          <ac:chgData name="Nguyen Thanh Phuong" userId="fabba691e6accf3e" providerId="LiveId" clId="{18C1C9C3-7000-4613-B31C-9C36A0819B04}" dt="2023-10-30T11:13:32.848" v="1233" actId="478"/>
          <ac:spMkLst>
            <pc:docMk/>
            <pc:sldMk cId="3871965129" sldId="268"/>
            <ac:spMk id="30" creationId="{5E9B3032-F547-1710-6B56-09B39AB8CDDB}"/>
          </ac:spMkLst>
        </pc:spChg>
        <pc:spChg chg="del">
          <ac:chgData name="Nguyen Thanh Phuong" userId="fabba691e6accf3e" providerId="LiveId" clId="{18C1C9C3-7000-4613-B31C-9C36A0819B04}" dt="2023-10-30T11:13:34.118" v="1234" actId="478"/>
          <ac:spMkLst>
            <pc:docMk/>
            <pc:sldMk cId="3871965129" sldId="268"/>
            <ac:spMk id="32" creationId="{D4CDA8E1-08D9-939E-2FF3-1C5512A53C4F}"/>
          </ac:spMkLst>
        </pc:spChg>
        <pc:grpChg chg="add mod">
          <ac:chgData name="Nguyen Thanh Phuong" userId="fabba691e6accf3e" providerId="LiveId" clId="{18C1C9C3-7000-4613-B31C-9C36A0819B04}" dt="2023-10-30T11:25:22.549" v="1502" actId="164"/>
          <ac:grpSpMkLst>
            <pc:docMk/>
            <pc:sldMk cId="3871965129" sldId="268"/>
            <ac:grpSpMk id="48" creationId="{695411A2-D85D-0F22-67DC-C78D1E08CE15}"/>
          </ac:grpSpMkLst>
        </pc:grp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33" creationId="{5E48C779-B988-54A1-7159-EFC06F76727D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35" creationId="{CF8A314A-5F1E-E39D-67D2-5C687AD100C9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37" creationId="{8C95B6B4-6EAF-45DC-506E-060FF0AE5317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39" creationId="{30991338-3545-42C8-7DDD-326152DA54EE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41" creationId="{D38DE488-5AA7-4747-8E5B-FE897F16E901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43" creationId="{1E3AED79-88A6-01DC-EAF8-8A5900AFA8DE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45" creationId="{6B02D3F6-7301-FCDF-304A-885747169245}"/>
          </ac:cxnSpMkLst>
        </pc:cxnChg>
        <pc:cxnChg chg="add mod">
          <ac:chgData name="Nguyen Thanh Phuong" userId="fabba691e6accf3e" providerId="LiveId" clId="{18C1C9C3-7000-4613-B31C-9C36A0819B04}" dt="2023-10-30T11:25:22.549" v="1502" actId="164"/>
          <ac:cxnSpMkLst>
            <pc:docMk/>
            <pc:sldMk cId="3871965129" sldId="268"/>
            <ac:cxnSpMk id="47" creationId="{A0BE3591-52CB-81EE-1532-2703F3AB4EE1}"/>
          </ac:cxnSpMkLst>
        </pc:cxnChg>
      </pc:sldChg>
      <pc:sldChg chg="addSp delSp modSp add mod">
        <pc:chgData name="Nguyen Thanh Phuong" userId="fabba691e6accf3e" providerId="LiveId" clId="{18C1C9C3-7000-4613-B31C-9C36A0819B04}" dt="2023-10-30T23:41:49.453" v="3646" actId="14100"/>
        <pc:sldMkLst>
          <pc:docMk/>
          <pc:sldMk cId="1989283123" sldId="269"/>
        </pc:sldMkLst>
        <pc:spChg chg="add mod">
          <ac:chgData name="Nguyen Thanh Phuong" userId="fabba691e6accf3e" providerId="LiveId" clId="{18C1C9C3-7000-4613-B31C-9C36A0819B04}" dt="2023-10-30T23:39:58.338" v="3534" actId="948"/>
          <ac:spMkLst>
            <pc:docMk/>
            <pc:sldMk cId="1989283123" sldId="269"/>
            <ac:spMk id="6" creationId="{EFD96393-1BC6-80E3-4FB5-FE1509F21B1F}"/>
          </ac:spMkLst>
        </pc:spChg>
        <pc:spChg chg="add mod">
          <ac:chgData name="Nguyen Thanh Phuong" userId="fabba691e6accf3e" providerId="LiveId" clId="{18C1C9C3-7000-4613-B31C-9C36A0819B04}" dt="2023-10-30T23:41:24.760" v="3624" actId="1037"/>
          <ac:spMkLst>
            <pc:docMk/>
            <pc:sldMk cId="1989283123" sldId="269"/>
            <ac:spMk id="7" creationId="{78312DAC-2B8D-5E7E-0D5B-4FE4142E8B9C}"/>
          </ac:spMkLst>
        </pc:spChg>
        <pc:spChg chg="add del">
          <ac:chgData name="Nguyen Thanh Phuong" userId="fabba691e6accf3e" providerId="LiveId" clId="{18C1C9C3-7000-4613-B31C-9C36A0819B04}" dt="2023-10-30T11:36:28.071" v="1848" actId="22"/>
          <ac:spMkLst>
            <pc:docMk/>
            <pc:sldMk cId="1989283123" sldId="269"/>
            <ac:spMk id="8" creationId="{BE147970-0DA7-F8D1-A0C4-4514DEBBBAE6}"/>
          </ac:spMkLst>
        </pc:spChg>
        <pc:spChg chg="add mod">
          <ac:chgData name="Nguyen Thanh Phuong" userId="fabba691e6accf3e" providerId="LiveId" clId="{18C1C9C3-7000-4613-B31C-9C36A0819B04}" dt="2023-10-30T23:41:49.453" v="3646" actId="14100"/>
          <ac:spMkLst>
            <pc:docMk/>
            <pc:sldMk cId="1989283123" sldId="269"/>
            <ac:spMk id="8" creationId="{D0B17402-406A-C26C-9DAF-1255163B359A}"/>
          </ac:spMkLst>
        </pc:spChg>
        <pc:spChg chg="mod">
          <ac:chgData name="Nguyen Thanh Phuong" userId="fabba691e6accf3e" providerId="LiveId" clId="{18C1C9C3-7000-4613-B31C-9C36A0819B04}" dt="2023-10-30T11:28:16.186" v="1509" actId="1076"/>
          <ac:spMkLst>
            <pc:docMk/>
            <pc:sldMk cId="1989283123" sldId="269"/>
            <ac:spMk id="13" creationId="{A9A36A48-216C-1953-725E-619005A376D1}"/>
          </ac:spMkLst>
        </pc:spChg>
        <pc:spChg chg="del">
          <ac:chgData name="Nguyen Thanh Phuong" userId="fabba691e6accf3e" providerId="LiveId" clId="{18C1C9C3-7000-4613-B31C-9C36A0819B04}" dt="2023-10-30T11:28:21.110" v="1511" actId="478"/>
          <ac:spMkLst>
            <pc:docMk/>
            <pc:sldMk cId="1989283123" sldId="269"/>
            <ac:spMk id="15" creationId="{55F858AF-2817-A59C-156C-31F58DB75D68}"/>
          </ac:spMkLst>
        </pc:spChg>
        <pc:grpChg chg="del">
          <ac:chgData name="Nguyen Thanh Phuong" userId="fabba691e6accf3e" providerId="LiveId" clId="{18C1C9C3-7000-4613-B31C-9C36A0819B04}" dt="2023-10-30T11:28:18.769" v="1510" actId="478"/>
          <ac:grpSpMkLst>
            <pc:docMk/>
            <pc:sldMk cId="1989283123" sldId="269"/>
            <ac:grpSpMk id="48" creationId="{695411A2-D85D-0F22-67DC-C78D1E08CE15}"/>
          </ac:grpSpMkLst>
        </pc:grpChg>
        <pc:picChg chg="add mod">
          <ac:chgData name="Nguyen Thanh Phuong" userId="fabba691e6accf3e" providerId="LiveId" clId="{18C1C9C3-7000-4613-B31C-9C36A0819B04}" dt="2023-10-30T23:40:08.537" v="3537" actId="1076"/>
          <ac:picMkLst>
            <pc:docMk/>
            <pc:sldMk cId="1989283123" sldId="269"/>
            <ac:picMk id="3" creationId="{400C4C2B-962E-6552-19C8-C19F8D4FB49D}"/>
          </ac:picMkLst>
        </pc:picChg>
        <pc:picChg chg="add mod">
          <ac:chgData name="Nguyen Thanh Phuong" userId="fabba691e6accf3e" providerId="LiveId" clId="{18C1C9C3-7000-4613-B31C-9C36A0819B04}" dt="2023-10-30T23:41:46.141" v="3645" actId="1037"/>
          <ac:picMkLst>
            <pc:docMk/>
            <pc:sldMk cId="1989283123" sldId="269"/>
            <ac:picMk id="5" creationId="{8F86A825-4DFD-79C7-39FF-9483FFDD15BE}"/>
          </ac:picMkLst>
        </pc:pic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33" creationId="{5E48C779-B988-54A1-7159-EFC06F76727D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35" creationId="{CF8A314A-5F1E-E39D-67D2-5C687AD100C9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37" creationId="{8C95B6B4-6EAF-45DC-506E-060FF0AE5317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39" creationId="{30991338-3545-42C8-7DDD-326152DA54EE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41" creationId="{D38DE488-5AA7-4747-8E5B-FE897F16E901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43" creationId="{1E3AED79-88A6-01DC-EAF8-8A5900AFA8DE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45" creationId="{6B02D3F6-7301-FCDF-304A-885747169245}"/>
          </ac:cxnSpMkLst>
        </pc:cxnChg>
        <pc:cxnChg chg="mod">
          <ac:chgData name="Nguyen Thanh Phuong" userId="fabba691e6accf3e" providerId="LiveId" clId="{18C1C9C3-7000-4613-B31C-9C36A0819B04}" dt="2023-10-30T11:28:18.769" v="1510" actId="478"/>
          <ac:cxnSpMkLst>
            <pc:docMk/>
            <pc:sldMk cId="1989283123" sldId="269"/>
            <ac:cxnSpMk id="47" creationId="{A0BE3591-52CB-81EE-1532-2703F3AB4EE1}"/>
          </ac:cxnSpMkLst>
        </pc:cxnChg>
      </pc:sldChg>
      <pc:sldChg chg="addSp delSp modSp add mod">
        <pc:chgData name="Nguyen Thanh Phuong" userId="fabba691e6accf3e" providerId="LiveId" clId="{18C1C9C3-7000-4613-B31C-9C36A0819B04}" dt="2023-10-30T11:49:20.072" v="2111" actId="1036"/>
        <pc:sldMkLst>
          <pc:docMk/>
          <pc:sldMk cId="1489874708" sldId="270"/>
        </pc:sldMkLst>
        <pc:spChg chg="add mod">
          <ac:chgData name="Nguyen Thanh Phuong" userId="fabba691e6accf3e" providerId="LiveId" clId="{18C1C9C3-7000-4613-B31C-9C36A0819B04}" dt="2023-10-30T11:45:01.551" v="2017" actId="113"/>
          <ac:spMkLst>
            <pc:docMk/>
            <pc:sldMk cId="1489874708" sldId="270"/>
            <ac:spMk id="13" creationId="{26D98D2E-7440-EC5F-DF89-5B717BBCE6A2}"/>
          </ac:spMkLst>
        </pc:spChg>
        <pc:spChg chg="del">
          <ac:chgData name="Nguyen Thanh Phuong" userId="fabba691e6accf3e" providerId="LiveId" clId="{18C1C9C3-7000-4613-B31C-9C36A0819B04}" dt="2023-10-30T11:42:39.729" v="1903" actId="478"/>
          <ac:spMkLst>
            <pc:docMk/>
            <pc:sldMk cId="1489874708" sldId="270"/>
            <ac:spMk id="14" creationId="{C6EB42CE-B67B-1F67-CFB0-E9EFF99502AC}"/>
          </ac:spMkLst>
        </pc:spChg>
        <pc:spChg chg="add mod">
          <ac:chgData name="Nguyen Thanh Phuong" userId="fabba691e6accf3e" providerId="LiveId" clId="{18C1C9C3-7000-4613-B31C-9C36A0819B04}" dt="2023-10-30T11:49:11.010" v="2103" actId="1035"/>
          <ac:spMkLst>
            <pc:docMk/>
            <pc:sldMk cId="1489874708" sldId="270"/>
            <ac:spMk id="15" creationId="{D27C18D3-3978-BC38-5FB4-92DBE635801A}"/>
          </ac:spMkLst>
        </pc:spChg>
        <pc:spChg chg="mod">
          <ac:chgData name="Nguyen Thanh Phuong" userId="fabba691e6accf3e" providerId="LiveId" clId="{18C1C9C3-7000-4613-B31C-9C36A0819B04}" dt="2023-10-30T11:45:52.112" v="2028" actId="20577"/>
          <ac:spMkLst>
            <pc:docMk/>
            <pc:sldMk cId="1489874708" sldId="270"/>
            <ac:spMk id="16" creationId="{F56BC8F3-A4D7-EEDB-7123-176FFD2CFD5C}"/>
          </ac:spMkLst>
        </pc:spChg>
        <pc:spChg chg="add mod">
          <ac:chgData name="Nguyen Thanh Phuong" userId="fabba691e6accf3e" providerId="LiveId" clId="{18C1C9C3-7000-4613-B31C-9C36A0819B04}" dt="2023-10-30T11:49:20.072" v="2111" actId="1036"/>
          <ac:spMkLst>
            <pc:docMk/>
            <pc:sldMk cId="1489874708" sldId="270"/>
            <ac:spMk id="17" creationId="{6E340CD3-7F18-A6E8-1ECE-F2E24A72094B}"/>
          </ac:spMkLst>
        </pc:spChg>
        <pc:picChg chg="add mod">
          <ac:chgData name="Nguyen Thanh Phuong" userId="fabba691e6accf3e" providerId="LiveId" clId="{18C1C9C3-7000-4613-B31C-9C36A0819B04}" dt="2023-10-30T11:44:05.440" v="1918" actId="1076"/>
          <ac:picMkLst>
            <pc:docMk/>
            <pc:sldMk cId="1489874708" sldId="270"/>
            <ac:picMk id="3" creationId="{E3C35BE0-F516-776C-3619-7E9767C4371C}"/>
          </ac:picMkLst>
        </pc:picChg>
        <pc:picChg chg="del">
          <ac:chgData name="Nguyen Thanh Phuong" userId="fabba691e6accf3e" providerId="LiveId" clId="{18C1C9C3-7000-4613-B31C-9C36A0819B04}" dt="2023-10-30T11:42:39.729" v="1903" actId="478"/>
          <ac:picMkLst>
            <pc:docMk/>
            <pc:sldMk cId="1489874708" sldId="270"/>
            <ac:picMk id="7" creationId="{73F4BACC-B194-2FB2-CC03-E73EE0B4D994}"/>
          </ac:picMkLst>
        </pc:picChg>
        <pc:picChg chg="add mod">
          <ac:chgData name="Nguyen Thanh Phuong" userId="fabba691e6accf3e" providerId="LiveId" clId="{18C1C9C3-7000-4613-B31C-9C36A0819B04}" dt="2023-10-30T11:44:08.343" v="1920" actId="1076"/>
          <ac:picMkLst>
            <pc:docMk/>
            <pc:sldMk cId="1489874708" sldId="270"/>
            <ac:picMk id="8" creationId="{A73E9CCB-DA90-28BF-D0AB-87BC59DFCF93}"/>
          </ac:picMkLst>
        </pc:picChg>
        <pc:picChg chg="del">
          <ac:chgData name="Nguyen Thanh Phuong" userId="fabba691e6accf3e" providerId="LiveId" clId="{18C1C9C3-7000-4613-B31C-9C36A0819B04}" dt="2023-10-30T11:42:39.729" v="1903" actId="478"/>
          <ac:picMkLst>
            <pc:docMk/>
            <pc:sldMk cId="1489874708" sldId="270"/>
            <ac:picMk id="9" creationId="{897483C8-E0F0-5055-9176-C37610072078}"/>
          </ac:picMkLst>
        </pc:picChg>
      </pc:sldChg>
      <pc:sldChg chg="addSp modSp add mod">
        <pc:chgData name="Nguyen Thanh Phuong" userId="fabba691e6accf3e" providerId="LiveId" clId="{18C1C9C3-7000-4613-B31C-9C36A0819B04}" dt="2023-10-30T23:43:54.315" v="3647" actId="14100"/>
        <pc:sldMkLst>
          <pc:docMk/>
          <pc:sldMk cId="3540159840" sldId="271"/>
        </pc:sldMkLst>
        <pc:spChg chg="add mod">
          <ac:chgData name="Nguyen Thanh Phuong" userId="fabba691e6accf3e" providerId="LiveId" clId="{18C1C9C3-7000-4613-B31C-9C36A0819B04}" dt="2023-10-30T11:47:52.638" v="2053" actId="1076"/>
          <ac:spMkLst>
            <pc:docMk/>
            <pc:sldMk cId="3540159840" sldId="271"/>
            <ac:spMk id="9" creationId="{CEE18626-AAC5-31B7-8FDF-F14DF1468F72}"/>
          </ac:spMkLst>
        </pc:spChg>
        <pc:spChg chg="add mod">
          <ac:chgData name="Nguyen Thanh Phuong" userId="fabba691e6accf3e" providerId="LiveId" clId="{18C1C9C3-7000-4613-B31C-9C36A0819B04}" dt="2023-10-30T23:43:54.315" v="3647" actId="14100"/>
          <ac:spMkLst>
            <pc:docMk/>
            <pc:sldMk cId="3540159840" sldId="271"/>
            <ac:spMk id="13" creationId="{B419F787-EDE5-E89A-EC46-80C59488078A}"/>
          </ac:spMkLst>
        </pc:spChg>
        <pc:spChg chg="add mod">
          <ac:chgData name="Nguyen Thanh Phuong" userId="fabba691e6accf3e" providerId="LiveId" clId="{18C1C9C3-7000-4613-B31C-9C36A0819B04}" dt="2023-10-30T11:48:26.960" v="2058" actId="571"/>
          <ac:spMkLst>
            <pc:docMk/>
            <pc:sldMk cId="3540159840" sldId="271"/>
            <ac:spMk id="15" creationId="{1B40648E-6C04-B64C-99AE-AC85B97AB32C}"/>
          </ac:spMkLst>
        </pc:spChg>
        <pc:spChg chg="mod">
          <ac:chgData name="Nguyen Thanh Phuong" userId="fabba691e6accf3e" providerId="LiveId" clId="{18C1C9C3-7000-4613-B31C-9C36A0819B04}" dt="2023-10-30T11:45:43.655" v="2025" actId="20577"/>
          <ac:spMkLst>
            <pc:docMk/>
            <pc:sldMk cId="3540159840" sldId="271"/>
            <ac:spMk id="16" creationId="{F56BC8F3-A4D7-EEDB-7123-176FFD2CFD5C}"/>
          </ac:spMkLst>
        </pc:spChg>
        <pc:spChg chg="add mod">
          <ac:chgData name="Nguyen Thanh Phuong" userId="fabba691e6accf3e" providerId="LiveId" clId="{18C1C9C3-7000-4613-B31C-9C36A0819B04}" dt="2023-10-30T11:48:32.366" v="2059" actId="571"/>
          <ac:spMkLst>
            <pc:docMk/>
            <pc:sldMk cId="3540159840" sldId="271"/>
            <ac:spMk id="17" creationId="{A2B2345A-9817-02DB-77F0-715C9EE2D544}"/>
          </ac:spMkLst>
        </pc:spChg>
        <pc:picChg chg="add mod">
          <ac:chgData name="Nguyen Thanh Phuong" userId="fabba691e6accf3e" providerId="LiveId" clId="{18C1C9C3-7000-4613-B31C-9C36A0819B04}" dt="2023-10-30T11:47:16.454" v="2039" actId="1076"/>
          <ac:picMkLst>
            <pc:docMk/>
            <pc:sldMk cId="3540159840" sldId="271"/>
            <ac:picMk id="3" creationId="{D2D5C175-9726-9793-6B35-5FC768006333}"/>
          </ac:picMkLst>
        </pc:picChg>
        <pc:picChg chg="add mod">
          <ac:chgData name="Nguyen Thanh Phuong" userId="fabba691e6accf3e" providerId="LiveId" clId="{18C1C9C3-7000-4613-B31C-9C36A0819B04}" dt="2023-10-30T11:47:13.800" v="2038" actId="1076"/>
          <ac:picMkLst>
            <pc:docMk/>
            <pc:sldMk cId="3540159840" sldId="271"/>
            <ac:picMk id="7" creationId="{F800C3BD-62EE-5CED-4CFE-AE63254FEF1D}"/>
          </ac:picMkLst>
        </pc:picChg>
        <pc:picChg chg="add mod">
          <ac:chgData name="Nguyen Thanh Phuong" userId="fabba691e6accf3e" providerId="LiveId" clId="{18C1C9C3-7000-4613-B31C-9C36A0819B04}" dt="2023-10-30T11:48:26.960" v="2058" actId="571"/>
          <ac:picMkLst>
            <pc:docMk/>
            <pc:sldMk cId="3540159840" sldId="271"/>
            <ac:picMk id="14" creationId="{5BEE0966-767B-41C7-431A-BA11D83323E5}"/>
          </ac:picMkLst>
        </pc:picChg>
      </pc:sldChg>
      <pc:sldChg chg="addSp modSp add mod">
        <pc:chgData name="Nguyen Thanh Phuong" userId="fabba691e6accf3e" providerId="LiveId" clId="{18C1C9C3-7000-4613-B31C-9C36A0819B04}" dt="2023-10-30T23:44:12.840" v="3648" actId="14100"/>
        <pc:sldMkLst>
          <pc:docMk/>
          <pc:sldMk cId="2898849713" sldId="272"/>
        </pc:sldMkLst>
        <pc:spChg chg="add mod">
          <ac:chgData name="Nguyen Thanh Phuong" userId="fabba691e6accf3e" providerId="LiveId" clId="{18C1C9C3-7000-4613-B31C-9C36A0819B04}" dt="2023-10-30T23:44:12.840" v="3648" actId="14100"/>
          <ac:spMkLst>
            <pc:docMk/>
            <pc:sldMk cId="2898849713" sldId="272"/>
            <ac:spMk id="7" creationId="{8D6BCD29-4088-72B1-2267-4FBAC887E703}"/>
          </ac:spMkLst>
        </pc:spChg>
        <pc:spChg chg="mod">
          <ac:chgData name="Nguyen Thanh Phuong" userId="fabba691e6accf3e" providerId="LiveId" clId="{18C1C9C3-7000-4613-B31C-9C36A0819B04}" dt="2023-10-30T11:49:44.629" v="2112"/>
          <ac:spMkLst>
            <pc:docMk/>
            <pc:sldMk cId="2898849713" sldId="272"/>
            <ac:spMk id="16" creationId="{F56BC8F3-A4D7-EEDB-7123-176FFD2CFD5C}"/>
          </ac:spMkLst>
        </pc:spChg>
        <pc:picChg chg="add mod">
          <ac:chgData name="Nguyen Thanh Phuong" userId="fabba691e6accf3e" providerId="LiveId" clId="{18C1C9C3-7000-4613-B31C-9C36A0819B04}" dt="2023-10-30T11:55:14.214" v="2191" actId="1076"/>
          <ac:picMkLst>
            <pc:docMk/>
            <pc:sldMk cId="2898849713" sldId="272"/>
            <ac:picMk id="3" creationId="{65A477A8-7CCF-D48B-6E57-21A12778AF28}"/>
          </ac:picMkLst>
        </pc:picChg>
      </pc:sldChg>
      <pc:sldChg chg="addSp delSp modSp add mod">
        <pc:chgData name="Nguyen Thanh Phuong" userId="fabba691e6accf3e" providerId="LiveId" clId="{18C1C9C3-7000-4613-B31C-9C36A0819B04}" dt="2023-10-30T12:13:49.960" v="2672" actId="1076"/>
        <pc:sldMkLst>
          <pc:docMk/>
          <pc:sldMk cId="1872935479" sldId="273"/>
        </pc:sldMkLst>
        <pc:spChg chg="del">
          <ac:chgData name="Nguyen Thanh Phuong" userId="fabba691e6accf3e" providerId="LiveId" clId="{18C1C9C3-7000-4613-B31C-9C36A0819B04}" dt="2023-10-30T12:13:34.655" v="2667" actId="478"/>
          <ac:spMkLst>
            <pc:docMk/>
            <pc:sldMk cId="1872935479" sldId="273"/>
            <ac:spMk id="6" creationId="{30783D6D-95C5-3D31-3D9B-E5B11D7CC21D}"/>
          </ac:spMkLst>
        </pc:spChg>
        <pc:spChg chg="del">
          <ac:chgData name="Nguyen Thanh Phuong" userId="fabba691e6accf3e" providerId="LiveId" clId="{18C1C9C3-7000-4613-B31C-9C36A0819B04}" dt="2023-10-30T12:13:34.655" v="2667" actId="478"/>
          <ac:spMkLst>
            <pc:docMk/>
            <pc:sldMk cId="1872935479" sldId="273"/>
            <ac:spMk id="13" creationId="{20B07D39-1C39-D831-8367-D480EB815AB2}"/>
          </ac:spMkLst>
        </pc:spChg>
        <pc:spChg chg="del">
          <ac:chgData name="Nguyen Thanh Phuong" userId="fabba691e6accf3e" providerId="LiveId" clId="{18C1C9C3-7000-4613-B31C-9C36A0819B04}" dt="2023-10-30T12:13:34.655" v="2667" actId="478"/>
          <ac:spMkLst>
            <pc:docMk/>
            <pc:sldMk cId="1872935479" sldId="273"/>
            <ac:spMk id="15" creationId="{B3026CC7-FD80-3237-9717-96A46F3FD9CE}"/>
          </ac:spMkLst>
        </pc:spChg>
        <pc:picChg chg="del">
          <ac:chgData name="Nguyen Thanh Phuong" userId="fabba691e6accf3e" providerId="LiveId" clId="{18C1C9C3-7000-4613-B31C-9C36A0819B04}" dt="2023-10-30T12:13:34.655" v="2667" actId="478"/>
          <ac:picMkLst>
            <pc:docMk/>
            <pc:sldMk cId="1872935479" sldId="273"/>
            <ac:picMk id="5" creationId="{04793131-9D07-C206-F1CE-D088C38E8FA8}"/>
          </ac:picMkLst>
        </pc:picChg>
        <pc:picChg chg="add mod">
          <ac:chgData name="Nguyen Thanh Phuong" userId="fabba691e6accf3e" providerId="LiveId" clId="{18C1C9C3-7000-4613-B31C-9C36A0819B04}" dt="2023-10-30T12:13:49.960" v="2672" actId="1076"/>
          <ac:picMkLst>
            <pc:docMk/>
            <pc:sldMk cId="1872935479" sldId="273"/>
            <ac:picMk id="7" creationId="{5413E045-E3EF-7B28-A5A4-CD2BBE774E03}"/>
          </ac:picMkLst>
        </pc:picChg>
        <pc:picChg chg="del">
          <ac:chgData name="Nguyen Thanh Phuong" userId="fabba691e6accf3e" providerId="LiveId" clId="{18C1C9C3-7000-4613-B31C-9C36A0819B04}" dt="2023-10-30T12:13:34.655" v="2667" actId="478"/>
          <ac:picMkLst>
            <pc:docMk/>
            <pc:sldMk cId="1872935479" sldId="273"/>
            <ac:picMk id="8" creationId="{119C65CD-FE0C-319C-F65B-2A8F1C6D7F3D}"/>
          </ac:picMkLst>
        </pc:picChg>
      </pc:sldChg>
      <pc:sldChg chg="delSp add del mod">
        <pc:chgData name="Nguyen Thanh Phuong" userId="fabba691e6accf3e" providerId="LiveId" clId="{18C1C9C3-7000-4613-B31C-9C36A0819B04}" dt="2023-10-30T12:13:16.202" v="2665" actId="47"/>
        <pc:sldMkLst>
          <pc:docMk/>
          <pc:sldMk cId="3444850642" sldId="273"/>
        </pc:sldMkLst>
        <pc:spChg chg="del">
          <ac:chgData name="Nguyen Thanh Phuong" userId="fabba691e6accf3e" providerId="LiveId" clId="{18C1C9C3-7000-4613-B31C-9C36A0819B04}" dt="2023-10-30T12:12:58.515" v="2659" actId="478"/>
          <ac:spMkLst>
            <pc:docMk/>
            <pc:sldMk cId="3444850642" sldId="273"/>
            <ac:spMk id="7" creationId="{8D6BCD29-4088-72B1-2267-4FBAC887E703}"/>
          </ac:spMkLst>
        </pc:spChg>
        <pc:spChg chg="del">
          <ac:chgData name="Nguyen Thanh Phuong" userId="fabba691e6accf3e" providerId="LiveId" clId="{18C1C9C3-7000-4613-B31C-9C36A0819B04}" dt="2023-10-30T12:13:03.168" v="2660" actId="478"/>
          <ac:spMkLst>
            <pc:docMk/>
            <pc:sldMk cId="3444850642" sldId="273"/>
            <ac:spMk id="16" creationId="{F56BC8F3-A4D7-EEDB-7123-176FFD2CFD5C}"/>
          </ac:spMkLst>
        </pc:spChg>
        <pc:picChg chg="del">
          <ac:chgData name="Nguyen Thanh Phuong" userId="fabba691e6accf3e" providerId="LiveId" clId="{18C1C9C3-7000-4613-B31C-9C36A0819B04}" dt="2023-10-30T12:12:58.515" v="2659" actId="478"/>
          <ac:picMkLst>
            <pc:docMk/>
            <pc:sldMk cId="3444850642" sldId="273"/>
            <ac:picMk id="3" creationId="{65A477A8-7CCF-D48B-6E57-21A12778AF28}"/>
          </ac:picMkLst>
        </pc:picChg>
      </pc:sldChg>
      <pc:sldChg chg="addSp delSp modSp add mod">
        <pc:chgData name="Nguyen Thanh Phuong" userId="fabba691e6accf3e" providerId="LiveId" clId="{18C1C9C3-7000-4613-B31C-9C36A0819B04}" dt="2023-10-30T12:28:50.602" v="2792" actId="208"/>
        <pc:sldMkLst>
          <pc:docMk/>
          <pc:sldMk cId="2426494305" sldId="274"/>
        </pc:sldMkLst>
        <pc:spChg chg="mod">
          <ac:chgData name="Nguyen Thanh Phuong" userId="fabba691e6accf3e" providerId="LiveId" clId="{18C1C9C3-7000-4613-B31C-9C36A0819B04}" dt="2023-10-30T12:25:33.364" v="2765"/>
          <ac:spMkLst>
            <pc:docMk/>
            <pc:sldMk cId="2426494305" sldId="274"/>
            <ac:spMk id="6" creationId="{876A003B-5A41-6782-FAA5-F9BD5C4A59F2}"/>
          </ac:spMkLst>
        </pc:spChg>
        <pc:spChg chg="add mod">
          <ac:chgData name="Nguyen Thanh Phuong" userId="fabba691e6accf3e" providerId="LiveId" clId="{18C1C9C3-7000-4613-B31C-9C36A0819B04}" dt="2023-10-30T12:27:48.108" v="2779" actId="1076"/>
          <ac:spMkLst>
            <pc:docMk/>
            <pc:sldMk cId="2426494305" sldId="274"/>
            <ac:spMk id="14" creationId="{F33337E5-3068-DE71-A326-1EB48CEA6063}"/>
          </ac:spMkLst>
        </pc:spChg>
        <pc:spChg chg="mod">
          <ac:chgData name="Nguyen Thanh Phuong" userId="fabba691e6accf3e" providerId="LiveId" clId="{18C1C9C3-7000-4613-B31C-9C36A0819B04}" dt="2023-10-30T12:26:19.717" v="2768"/>
          <ac:spMkLst>
            <pc:docMk/>
            <pc:sldMk cId="2426494305" sldId="274"/>
            <ac:spMk id="18" creationId="{FD35A35A-52D7-985D-89DE-AB7D864B27F4}"/>
          </ac:spMkLst>
        </pc:spChg>
        <pc:spChg chg="add mod">
          <ac:chgData name="Nguyen Thanh Phuong" userId="fabba691e6accf3e" providerId="LiveId" clId="{18C1C9C3-7000-4613-B31C-9C36A0819B04}" dt="2023-10-30T12:28:33.594" v="2788" actId="1076"/>
          <ac:spMkLst>
            <pc:docMk/>
            <pc:sldMk cId="2426494305" sldId="274"/>
            <ac:spMk id="21" creationId="{0E3E019A-E2F5-EE63-5B2F-43032763E0C4}"/>
          </ac:spMkLst>
        </pc:spChg>
        <pc:grpChg chg="del">
          <ac:chgData name="Nguyen Thanh Phuong" userId="fabba691e6accf3e" providerId="LiveId" clId="{18C1C9C3-7000-4613-B31C-9C36A0819B04}" dt="2023-10-30T12:26:37.935" v="2771" actId="478"/>
          <ac:grpSpMkLst>
            <pc:docMk/>
            <pc:sldMk cId="2426494305" sldId="274"/>
            <ac:grpSpMk id="16" creationId="{D2859544-059F-EAF5-81FC-CDAEB09945BE}"/>
          </ac:grpSpMkLst>
        </pc:grpChg>
        <pc:picChg chg="add mod">
          <ac:chgData name="Nguyen Thanh Phuong" userId="fabba691e6accf3e" providerId="LiveId" clId="{18C1C9C3-7000-4613-B31C-9C36A0819B04}" dt="2023-10-30T12:26:53.486" v="2777" actId="208"/>
          <ac:picMkLst>
            <pc:docMk/>
            <pc:sldMk cId="2426494305" sldId="274"/>
            <ac:picMk id="7" creationId="{D4F0886C-59CB-8897-6362-E21EF8F207B1}"/>
          </ac:picMkLst>
        </pc:picChg>
        <pc:picChg chg="add mod">
          <ac:chgData name="Nguyen Thanh Phuong" userId="fabba691e6accf3e" providerId="LiveId" clId="{18C1C9C3-7000-4613-B31C-9C36A0819B04}" dt="2023-10-30T12:28:04.799" v="2784" actId="1076"/>
          <ac:picMkLst>
            <pc:docMk/>
            <pc:sldMk cId="2426494305" sldId="274"/>
            <ac:picMk id="19" creationId="{16EA1CD1-1F0E-7F07-79E5-2E845D0600D1}"/>
          </ac:picMkLst>
        </pc:picChg>
        <pc:picChg chg="add mod">
          <ac:chgData name="Nguyen Thanh Phuong" userId="fabba691e6accf3e" providerId="LiveId" clId="{18C1C9C3-7000-4613-B31C-9C36A0819B04}" dt="2023-10-30T12:28:50.602" v="2792" actId="208"/>
          <ac:picMkLst>
            <pc:docMk/>
            <pc:sldMk cId="2426494305" sldId="274"/>
            <ac:picMk id="23" creationId="{298A2CFB-37E3-FB74-303D-DD1CE68E1C34}"/>
          </ac:picMkLst>
        </pc:picChg>
      </pc:sldChg>
      <pc:sldChg chg="add del">
        <pc:chgData name="Nguyen Thanh Phuong" userId="fabba691e6accf3e" providerId="LiveId" clId="{18C1C9C3-7000-4613-B31C-9C36A0819B04}" dt="2023-10-30T12:13:05.915" v="2662"/>
        <pc:sldMkLst>
          <pc:docMk/>
          <pc:sldMk cId="3838395870" sldId="274"/>
        </pc:sldMkLst>
      </pc:sldChg>
      <pc:sldChg chg="addSp delSp modSp add mod">
        <pc:chgData name="Nguyen Thanh Phuong" userId="fabba691e6accf3e" providerId="LiveId" clId="{18C1C9C3-7000-4613-B31C-9C36A0819B04}" dt="2023-10-30T12:47:59.377" v="2856" actId="20577"/>
        <pc:sldMkLst>
          <pc:docMk/>
          <pc:sldMk cId="317387609" sldId="275"/>
        </pc:sldMkLst>
        <pc:spChg chg="add mod">
          <ac:chgData name="Nguyen Thanh Phuong" userId="fabba691e6accf3e" providerId="LiveId" clId="{18C1C9C3-7000-4613-B31C-9C36A0819B04}" dt="2023-10-30T12:47:59.377" v="2856" actId="20577"/>
          <ac:spMkLst>
            <pc:docMk/>
            <pc:sldMk cId="317387609" sldId="275"/>
            <ac:spMk id="13" creationId="{B449E974-4C6D-9642-67A9-5B4699DFF9AC}"/>
          </ac:spMkLst>
        </pc:spChg>
        <pc:spChg chg="del">
          <ac:chgData name="Nguyen Thanh Phuong" userId="fabba691e6accf3e" providerId="LiveId" clId="{18C1C9C3-7000-4613-B31C-9C36A0819B04}" dt="2023-10-30T12:40:22.819" v="2794" actId="478"/>
          <ac:spMkLst>
            <pc:docMk/>
            <pc:sldMk cId="317387609" sldId="275"/>
            <ac:spMk id="14" creationId="{F33337E5-3068-DE71-A326-1EB48CEA6063}"/>
          </ac:spMkLst>
        </pc:spChg>
        <pc:spChg chg="del">
          <ac:chgData name="Nguyen Thanh Phuong" userId="fabba691e6accf3e" providerId="LiveId" clId="{18C1C9C3-7000-4613-B31C-9C36A0819B04}" dt="2023-10-30T12:40:22.819" v="2794" actId="478"/>
          <ac:spMkLst>
            <pc:docMk/>
            <pc:sldMk cId="317387609" sldId="275"/>
            <ac:spMk id="18" creationId="{FD35A35A-52D7-985D-89DE-AB7D864B27F4}"/>
          </ac:spMkLst>
        </pc:spChg>
        <pc:spChg chg="add mod">
          <ac:chgData name="Nguyen Thanh Phuong" userId="fabba691e6accf3e" providerId="LiveId" clId="{18C1C9C3-7000-4613-B31C-9C36A0819B04}" dt="2023-10-30T12:47:53.886" v="2847" actId="20577"/>
          <ac:spMkLst>
            <pc:docMk/>
            <pc:sldMk cId="317387609" sldId="275"/>
            <ac:spMk id="20" creationId="{9CC22370-EFC7-200E-36DC-79BB1EB36659}"/>
          </ac:spMkLst>
        </pc:spChg>
        <pc:spChg chg="del">
          <ac:chgData name="Nguyen Thanh Phuong" userId="fabba691e6accf3e" providerId="LiveId" clId="{18C1C9C3-7000-4613-B31C-9C36A0819B04}" dt="2023-10-30T12:40:22.819" v="2794" actId="478"/>
          <ac:spMkLst>
            <pc:docMk/>
            <pc:sldMk cId="317387609" sldId="275"/>
            <ac:spMk id="21" creationId="{0E3E019A-E2F5-EE63-5B2F-43032763E0C4}"/>
          </ac:spMkLst>
        </pc:spChg>
        <pc:picChg chg="del">
          <ac:chgData name="Nguyen Thanh Phuong" userId="fabba691e6accf3e" providerId="LiveId" clId="{18C1C9C3-7000-4613-B31C-9C36A0819B04}" dt="2023-10-30T12:40:22.819" v="2794" actId="478"/>
          <ac:picMkLst>
            <pc:docMk/>
            <pc:sldMk cId="317387609" sldId="275"/>
            <ac:picMk id="7" creationId="{D4F0886C-59CB-8897-6362-E21EF8F207B1}"/>
          </ac:picMkLst>
        </pc:picChg>
        <pc:picChg chg="add mod">
          <ac:chgData name="Nguyen Thanh Phuong" userId="fabba691e6accf3e" providerId="LiveId" clId="{18C1C9C3-7000-4613-B31C-9C36A0819B04}" dt="2023-10-30T12:47:15.310" v="2827" actId="1076"/>
          <ac:picMkLst>
            <pc:docMk/>
            <pc:sldMk cId="317387609" sldId="275"/>
            <ac:picMk id="8" creationId="{062551E7-D8F1-A9FC-AB77-6E28969718A0}"/>
          </ac:picMkLst>
        </pc:picChg>
        <pc:picChg chg="add mod">
          <ac:chgData name="Nguyen Thanh Phuong" userId="fabba691e6accf3e" providerId="LiveId" clId="{18C1C9C3-7000-4613-B31C-9C36A0819B04}" dt="2023-10-30T12:47:15.310" v="2827" actId="1076"/>
          <ac:picMkLst>
            <pc:docMk/>
            <pc:sldMk cId="317387609" sldId="275"/>
            <ac:picMk id="16" creationId="{10259D53-943C-6A83-63CA-2FAA216EAD0E}"/>
          </ac:picMkLst>
        </pc:picChg>
        <pc:picChg chg="del">
          <ac:chgData name="Nguyen Thanh Phuong" userId="fabba691e6accf3e" providerId="LiveId" clId="{18C1C9C3-7000-4613-B31C-9C36A0819B04}" dt="2023-10-30T12:40:22.819" v="2794" actId="478"/>
          <ac:picMkLst>
            <pc:docMk/>
            <pc:sldMk cId="317387609" sldId="275"/>
            <ac:picMk id="19" creationId="{16EA1CD1-1F0E-7F07-79E5-2E845D0600D1}"/>
          </ac:picMkLst>
        </pc:picChg>
        <pc:picChg chg="del">
          <ac:chgData name="Nguyen Thanh Phuong" userId="fabba691e6accf3e" providerId="LiveId" clId="{18C1C9C3-7000-4613-B31C-9C36A0819B04}" dt="2023-10-30T12:40:22.819" v="2794" actId="478"/>
          <ac:picMkLst>
            <pc:docMk/>
            <pc:sldMk cId="317387609" sldId="275"/>
            <ac:picMk id="23" creationId="{298A2CFB-37E3-FB74-303D-DD1CE68E1C34}"/>
          </ac:picMkLst>
        </pc:picChg>
      </pc:sldChg>
      <pc:sldChg chg="addSp delSp modSp add mod">
        <pc:chgData name="Nguyen Thanh Phuong" userId="fabba691e6accf3e" providerId="LiveId" clId="{18C1C9C3-7000-4613-B31C-9C36A0819B04}" dt="2023-10-30T12:55:21.099" v="3022" actId="1035"/>
        <pc:sldMkLst>
          <pc:docMk/>
          <pc:sldMk cId="4161415842" sldId="276"/>
        </pc:sldMkLst>
        <pc:spChg chg="mod">
          <ac:chgData name="Nguyen Thanh Phuong" userId="fabba691e6accf3e" providerId="LiveId" clId="{18C1C9C3-7000-4613-B31C-9C36A0819B04}" dt="2023-10-30T12:48:30.258" v="2860" actId="14100"/>
          <ac:spMkLst>
            <pc:docMk/>
            <pc:sldMk cId="4161415842" sldId="276"/>
            <ac:spMk id="6" creationId="{876A003B-5A41-6782-FAA5-F9BD5C4A59F2}"/>
          </ac:spMkLst>
        </pc:spChg>
        <pc:spChg chg="del">
          <ac:chgData name="Nguyen Thanh Phuong" userId="fabba691e6accf3e" providerId="LiveId" clId="{18C1C9C3-7000-4613-B31C-9C36A0819B04}" dt="2023-10-30T12:48:21.127" v="2858" actId="478"/>
          <ac:spMkLst>
            <pc:docMk/>
            <pc:sldMk cId="4161415842" sldId="276"/>
            <ac:spMk id="13" creationId="{B449E974-4C6D-9642-67A9-5B4699DFF9AC}"/>
          </ac:spMkLst>
        </pc:spChg>
        <pc:spChg chg="add mod">
          <ac:chgData name="Nguyen Thanh Phuong" userId="fabba691e6accf3e" providerId="LiveId" clId="{18C1C9C3-7000-4613-B31C-9C36A0819B04}" dt="2023-10-30T12:55:15.049" v="2997" actId="164"/>
          <ac:spMkLst>
            <pc:docMk/>
            <pc:sldMk cId="4161415842" sldId="276"/>
            <ac:spMk id="14" creationId="{4C46C2B1-08DD-DAFC-A972-735A60161964}"/>
          </ac:spMkLst>
        </pc:spChg>
        <pc:spChg chg="add mod">
          <ac:chgData name="Nguyen Thanh Phuong" userId="fabba691e6accf3e" providerId="LiveId" clId="{18C1C9C3-7000-4613-B31C-9C36A0819B04}" dt="2023-10-30T12:55:15.049" v="2997" actId="164"/>
          <ac:spMkLst>
            <pc:docMk/>
            <pc:sldMk cId="4161415842" sldId="276"/>
            <ac:spMk id="17" creationId="{F8CD3EE8-70CB-8E06-75D3-E2F26DE9A2C5}"/>
          </ac:spMkLst>
        </pc:spChg>
        <pc:spChg chg="add mod">
          <ac:chgData name="Nguyen Thanh Phuong" userId="fabba691e6accf3e" providerId="LiveId" clId="{18C1C9C3-7000-4613-B31C-9C36A0819B04}" dt="2023-10-30T12:55:15.049" v="2997" actId="164"/>
          <ac:spMkLst>
            <pc:docMk/>
            <pc:sldMk cId="4161415842" sldId="276"/>
            <ac:spMk id="19" creationId="{1107D807-6CB0-D0BB-1193-9F0CEC0883C2}"/>
          </ac:spMkLst>
        </pc:spChg>
        <pc:spChg chg="del">
          <ac:chgData name="Nguyen Thanh Phuong" userId="fabba691e6accf3e" providerId="LiveId" clId="{18C1C9C3-7000-4613-B31C-9C36A0819B04}" dt="2023-10-30T12:48:21.127" v="2858" actId="478"/>
          <ac:spMkLst>
            <pc:docMk/>
            <pc:sldMk cId="4161415842" sldId="276"/>
            <ac:spMk id="20" creationId="{9CC22370-EFC7-200E-36DC-79BB1EB36659}"/>
          </ac:spMkLst>
        </pc:spChg>
        <pc:spChg chg="add mod">
          <ac:chgData name="Nguyen Thanh Phuong" userId="fabba691e6accf3e" providerId="LiveId" clId="{18C1C9C3-7000-4613-B31C-9C36A0819B04}" dt="2023-10-30T12:55:15.049" v="2997" actId="164"/>
          <ac:spMkLst>
            <pc:docMk/>
            <pc:sldMk cId="4161415842" sldId="276"/>
            <ac:spMk id="21" creationId="{AD389AF0-3A1D-6D42-7F70-5B1624723370}"/>
          </ac:spMkLst>
        </pc:spChg>
        <pc:spChg chg="add mod">
          <ac:chgData name="Nguyen Thanh Phuong" userId="fabba691e6accf3e" providerId="LiveId" clId="{18C1C9C3-7000-4613-B31C-9C36A0819B04}" dt="2023-10-30T12:55:21.099" v="3022" actId="1035"/>
          <ac:spMkLst>
            <pc:docMk/>
            <pc:sldMk cId="4161415842" sldId="276"/>
            <ac:spMk id="23" creationId="{B085FA5D-31CA-8A10-E321-E84377EE64FA}"/>
          </ac:spMkLst>
        </pc:spChg>
        <pc:grpChg chg="add mod">
          <ac:chgData name="Nguyen Thanh Phuong" userId="fabba691e6accf3e" providerId="LiveId" clId="{18C1C9C3-7000-4613-B31C-9C36A0819B04}" dt="2023-10-30T12:55:17.344" v="3010" actId="1035"/>
          <ac:grpSpMkLst>
            <pc:docMk/>
            <pc:sldMk cId="4161415842" sldId="276"/>
            <ac:grpSpMk id="24" creationId="{EEB65C56-A336-C039-A77A-9A4E2FD969BF}"/>
          </ac:grpSpMkLst>
        </pc:grpChg>
        <pc:picChg chg="add mod">
          <ac:chgData name="Nguyen Thanh Phuong" userId="fabba691e6accf3e" providerId="LiveId" clId="{18C1C9C3-7000-4613-B31C-9C36A0819B04}" dt="2023-10-30T12:55:15.049" v="2997" actId="164"/>
          <ac:picMkLst>
            <pc:docMk/>
            <pc:sldMk cId="4161415842" sldId="276"/>
            <ac:picMk id="7" creationId="{363E0692-5ECC-A613-3D2D-5CC2240B41EC}"/>
          </ac:picMkLst>
        </pc:picChg>
        <pc:picChg chg="del">
          <ac:chgData name="Nguyen Thanh Phuong" userId="fabba691e6accf3e" providerId="LiveId" clId="{18C1C9C3-7000-4613-B31C-9C36A0819B04}" dt="2023-10-30T12:48:21.127" v="2858" actId="478"/>
          <ac:picMkLst>
            <pc:docMk/>
            <pc:sldMk cId="4161415842" sldId="276"/>
            <ac:picMk id="8" creationId="{062551E7-D8F1-A9FC-AB77-6E28969718A0}"/>
          </ac:picMkLst>
        </pc:picChg>
        <pc:picChg chg="del">
          <ac:chgData name="Nguyen Thanh Phuong" userId="fabba691e6accf3e" providerId="LiveId" clId="{18C1C9C3-7000-4613-B31C-9C36A0819B04}" dt="2023-10-30T12:48:21.127" v="2858" actId="478"/>
          <ac:picMkLst>
            <pc:docMk/>
            <pc:sldMk cId="4161415842" sldId="276"/>
            <ac:picMk id="16" creationId="{10259D53-943C-6A83-63CA-2FAA216EAD0E}"/>
          </ac:picMkLst>
        </pc:picChg>
      </pc:sldChg>
      <pc:sldChg chg="addSp delSp modSp add mod">
        <pc:chgData name="Nguyen Thanh Phuong" userId="fabba691e6accf3e" providerId="LiveId" clId="{18C1C9C3-7000-4613-B31C-9C36A0819B04}" dt="2023-10-30T13:05:24.792" v="3193" actId="1036"/>
        <pc:sldMkLst>
          <pc:docMk/>
          <pc:sldMk cId="2605397414" sldId="277"/>
        </pc:sldMkLst>
        <pc:spChg chg="add mod">
          <ac:chgData name="Nguyen Thanh Phuong" userId="fabba691e6accf3e" providerId="LiveId" clId="{18C1C9C3-7000-4613-B31C-9C36A0819B04}" dt="2023-10-30T13:04:33.631" v="3156" actId="1036"/>
          <ac:spMkLst>
            <pc:docMk/>
            <pc:sldMk cId="2605397414" sldId="277"/>
            <ac:spMk id="14" creationId="{F92E34ED-A203-1396-0636-E7369FBC3CD4}"/>
          </ac:spMkLst>
        </pc:spChg>
        <pc:spChg chg="add mod">
          <ac:chgData name="Nguyen Thanh Phuong" userId="fabba691e6accf3e" providerId="LiveId" clId="{18C1C9C3-7000-4613-B31C-9C36A0819B04}" dt="2023-10-30T13:03:17.906" v="3122" actId="1076"/>
          <ac:spMkLst>
            <pc:docMk/>
            <pc:sldMk cId="2605397414" sldId="277"/>
            <ac:spMk id="15" creationId="{46837AAE-2ACF-254E-21D9-F4EDCBC69E2F}"/>
          </ac:spMkLst>
        </pc:spChg>
        <pc:spChg chg="add mod">
          <ac:chgData name="Nguyen Thanh Phuong" userId="fabba691e6accf3e" providerId="LiveId" clId="{18C1C9C3-7000-4613-B31C-9C36A0819B04}" dt="2023-10-30T13:04:37.760" v="3167" actId="1035"/>
          <ac:spMkLst>
            <pc:docMk/>
            <pc:sldMk cId="2605397414" sldId="277"/>
            <ac:spMk id="16" creationId="{E83521F3-876B-92FB-54CA-BB5B0200354C}"/>
          </ac:spMkLst>
        </pc:spChg>
        <pc:spChg chg="add mod">
          <ac:chgData name="Nguyen Thanh Phuong" userId="fabba691e6accf3e" providerId="LiveId" clId="{18C1C9C3-7000-4613-B31C-9C36A0819B04}" dt="2023-10-30T13:05:22.306" v="3183" actId="1076"/>
          <ac:spMkLst>
            <pc:docMk/>
            <pc:sldMk cId="2605397414" sldId="277"/>
            <ac:spMk id="20" creationId="{B753825A-EEC1-7BA8-DB26-A05843DAB78B}"/>
          </ac:spMkLst>
        </pc:spChg>
        <pc:grpChg chg="del">
          <ac:chgData name="Nguyen Thanh Phuong" userId="fabba691e6accf3e" providerId="LiveId" clId="{18C1C9C3-7000-4613-B31C-9C36A0819B04}" dt="2023-10-30T12:58:35.856" v="3046" actId="478"/>
          <ac:grpSpMkLst>
            <pc:docMk/>
            <pc:sldMk cId="2605397414" sldId="277"/>
            <ac:grpSpMk id="9" creationId="{346DC633-05B4-56C4-2097-A3486E060F2E}"/>
          </ac:grpSpMkLst>
        </pc:grpChg>
        <pc:picChg chg="add mod">
          <ac:chgData name="Nguyen Thanh Phuong" userId="fabba691e6accf3e" providerId="LiveId" clId="{18C1C9C3-7000-4613-B31C-9C36A0819B04}" dt="2023-10-30T13:04:26.123" v="3148" actId="14100"/>
          <ac:picMkLst>
            <pc:docMk/>
            <pc:sldMk cId="2605397414" sldId="277"/>
            <ac:picMk id="7" creationId="{146FC650-6B53-575E-66D0-A13BE89F0992}"/>
          </ac:picMkLst>
        </pc:picChg>
        <pc:picChg chg="add mod">
          <ac:chgData name="Nguyen Thanh Phuong" userId="fabba691e6accf3e" providerId="LiveId" clId="{18C1C9C3-7000-4613-B31C-9C36A0819B04}" dt="2023-10-30T13:05:24.792" v="3193" actId="1036"/>
          <ac:picMkLst>
            <pc:docMk/>
            <pc:sldMk cId="2605397414" sldId="277"/>
            <ac:picMk id="18" creationId="{DE0F30BF-AB54-E078-A444-5A882A8050E0}"/>
          </ac:picMkLst>
        </pc:picChg>
      </pc:sldChg>
      <pc:sldChg chg="addSp modSp add mod">
        <pc:chgData name="Nguyen Thanh Phuong" userId="fabba691e6accf3e" providerId="LiveId" clId="{18C1C9C3-7000-4613-B31C-9C36A0819B04}" dt="2023-10-30T13:09:34.410" v="3234" actId="20577"/>
        <pc:sldMkLst>
          <pc:docMk/>
          <pc:sldMk cId="1769013565" sldId="278"/>
        </pc:sldMkLst>
        <pc:spChg chg="add mod">
          <ac:chgData name="Nguyen Thanh Phuong" userId="fabba691e6accf3e" providerId="LiveId" clId="{18C1C9C3-7000-4613-B31C-9C36A0819B04}" dt="2023-10-30T13:08:19.808" v="3216" actId="1076"/>
          <ac:spMkLst>
            <pc:docMk/>
            <pc:sldMk cId="1769013565" sldId="278"/>
            <ac:spMk id="5" creationId="{92FF12D2-0073-3B72-EB86-75638D0B1AE3}"/>
          </ac:spMkLst>
        </pc:spChg>
        <pc:spChg chg="add mod">
          <ac:chgData name="Nguyen Thanh Phuong" userId="fabba691e6accf3e" providerId="LiveId" clId="{18C1C9C3-7000-4613-B31C-9C36A0819B04}" dt="2023-10-30T13:09:34.410" v="3234" actId="20577"/>
          <ac:spMkLst>
            <pc:docMk/>
            <pc:sldMk cId="1769013565" sldId="278"/>
            <ac:spMk id="9" creationId="{AC9E3D8E-10BD-E70D-CB42-A7C1A69E4124}"/>
          </ac:spMkLst>
        </pc:spChg>
        <pc:picChg chg="add mod">
          <ac:chgData name="Nguyen Thanh Phuong" userId="fabba691e6accf3e" providerId="LiveId" clId="{18C1C9C3-7000-4613-B31C-9C36A0819B04}" dt="2023-10-30T13:09:11.052" v="3221" actId="1076"/>
          <ac:picMkLst>
            <pc:docMk/>
            <pc:sldMk cId="1769013565" sldId="278"/>
            <ac:picMk id="7" creationId="{D9C08CF8-B8B3-28F2-6E8D-29FE70200A51}"/>
          </ac:picMkLst>
        </pc:picChg>
      </pc:sldChg>
      <pc:sldChg chg="addSp delSp modSp add mod">
        <pc:chgData name="Nguyen Thanh Phuong" userId="fabba691e6accf3e" providerId="LiveId" clId="{18C1C9C3-7000-4613-B31C-9C36A0819B04}" dt="2023-10-30T13:13:07.927" v="3300" actId="1036"/>
        <pc:sldMkLst>
          <pc:docMk/>
          <pc:sldMk cId="208498030" sldId="279"/>
        </pc:sldMkLst>
        <pc:spChg chg="mod">
          <ac:chgData name="Nguyen Thanh Phuong" userId="fabba691e6accf3e" providerId="LiveId" clId="{18C1C9C3-7000-4613-B31C-9C36A0819B04}" dt="2023-10-30T13:13:07.927" v="3300" actId="1036"/>
          <ac:spMkLst>
            <pc:docMk/>
            <pc:sldMk cId="208498030" sldId="279"/>
            <ac:spMk id="9" creationId="{AC9E3D8E-10BD-E70D-CB42-A7C1A69E4124}"/>
          </ac:spMkLst>
        </pc:spChg>
        <pc:picChg chg="del">
          <ac:chgData name="Nguyen Thanh Phuong" userId="fabba691e6accf3e" providerId="LiveId" clId="{18C1C9C3-7000-4613-B31C-9C36A0819B04}" dt="2023-10-30T13:10:57.016" v="3236" actId="478"/>
          <ac:picMkLst>
            <pc:docMk/>
            <pc:sldMk cId="208498030" sldId="279"/>
            <ac:picMk id="7" creationId="{D9C08CF8-B8B3-28F2-6E8D-29FE70200A51}"/>
          </ac:picMkLst>
        </pc:picChg>
        <pc:picChg chg="add mod">
          <ac:chgData name="Nguyen Thanh Phuong" userId="fabba691e6accf3e" providerId="LiveId" clId="{18C1C9C3-7000-4613-B31C-9C36A0819B04}" dt="2023-10-30T13:11:13.519" v="3242" actId="1076"/>
          <ac:picMkLst>
            <pc:docMk/>
            <pc:sldMk cId="208498030" sldId="279"/>
            <ac:picMk id="8" creationId="{AA624B0A-2D66-E398-2997-5868A05BC4CD}"/>
          </ac:picMkLst>
        </pc:picChg>
      </pc:sldChg>
      <pc:sldMasterChg chg="addSp delSp modSp mod modSldLayout">
        <pc:chgData name="Nguyen Thanh Phuong" userId="fabba691e6accf3e" providerId="LiveId" clId="{18C1C9C3-7000-4613-B31C-9C36A0819B04}" dt="2023-10-30T08:33:36.647" v="889" actId="1038"/>
        <pc:sldMasterMkLst>
          <pc:docMk/>
          <pc:sldMasterMk cId="502655879" sldId="2147483648"/>
        </pc:sldMasterMkLst>
        <pc:spChg chg="add del mod">
          <ac:chgData name="Nguyen Thanh Phuong" userId="fabba691e6accf3e" providerId="LiveId" clId="{18C1C9C3-7000-4613-B31C-9C36A0819B04}" dt="2023-10-30T07:35:43.558" v="65" actId="21"/>
          <ac:spMkLst>
            <pc:docMk/>
            <pc:sldMasterMk cId="502655879" sldId="2147483648"/>
            <ac:spMk id="7" creationId="{5F0C4E69-90F0-84AA-A26F-0364758D0027}"/>
          </ac:spMkLst>
        </pc:spChg>
        <pc:spChg chg="add del">
          <ac:chgData name="Nguyen Thanh Phuong" userId="fabba691e6accf3e" providerId="LiveId" clId="{18C1C9C3-7000-4613-B31C-9C36A0819B04}" dt="2023-10-30T07:35:21.831" v="64" actId="478"/>
          <ac:spMkLst>
            <pc:docMk/>
            <pc:sldMasterMk cId="502655879" sldId="2147483648"/>
            <ac:spMk id="8" creationId="{FBEEA907-3590-574F-CFFF-5EE515164708}"/>
          </ac:spMkLst>
        </pc:spChg>
        <pc:picChg chg="add del">
          <ac:chgData name="Nguyen Thanh Phuong" userId="fabba691e6accf3e" providerId="LiveId" clId="{18C1C9C3-7000-4613-B31C-9C36A0819B04}" dt="2023-10-30T07:35:43.558" v="65" actId="21"/>
          <ac:picMkLst>
            <pc:docMk/>
            <pc:sldMasterMk cId="502655879" sldId="2147483648"/>
            <ac:picMk id="12" creationId="{3E962698-827B-42EE-431F-63B2B4EC775E}"/>
          </ac:picMkLst>
        </pc:picChg>
        <pc:picChg chg="add del">
          <ac:chgData name="Nguyen Thanh Phuong" userId="fabba691e6accf3e" providerId="LiveId" clId="{18C1C9C3-7000-4613-B31C-9C36A0819B04}" dt="2023-10-30T07:35:43.558" v="65" actId="21"/>
          <ac:picMkLst>
            <pc:docMk/>
            <pc:sldMasterMk cId="502655879" sldId="2147483648"/>
            <ac:picMk id="14" creationId="{D788C2DC-8FC6-3D3B-0420-D914E9421366}"/>
          </ac:picMkLst>
        </pc:picChg>
        <pc:sldLayoutChg chg="modSp mod">
          <pc:chgData name="Nguyen Thanh Phuong" userId="fabba691e6accf3e" providerId="LiveId" clId="{18C1C9C3-7000-4613-B31C-9C36A0819B04}" dt="2023-10-30T07:26:51.392" v="2" actId="207"/>
          <pc:sldLayoutMkLst>
            <pc:docMk/>
            <pc:sldMasterMk cId="502655879" sldId="2147483648"/>
            <pc:sldLayoutMk cId="3313050268" sldId="2147483649"/>
          </pc:sldLayoutMkLst>
          <pc:spChg chg="mod">
            <ac:chgData name="Nguyen Thanh Phuong" userId="fabba691e6accf3e" providerId="LiveId" clId="{18C1C9C3-7000-4613-B31C-9C36A0819B04}" dt="2023-10-30T07:26:51.392" v="2" actId="207"/>
            <ac:spMkLst>
              <pc:docMk/>
              <pc:sldMasterMk cId="502655879" sldId="2147483648"/>
              <pc:sldLayoutMk cId="3313050268" sldId="2147483649"/>
              <ac:spMk id="6" creationId="{27BE35B5-D70C-2150-F0BF-ACB0BD91B70C}"/>
            </ac:spMkLst>
          </pc:spChg>
        </pc:sldLayoutChg>
        <pc:sldLayoutChg chg="addSp delSp modSp mod">
          <pc:chgData name="Nguyen Thanh Phuong" userId="fabba691e6accf3e" providerId="LiveId" clId="{18C1C9C3-7000-4613-B31C-9C36A0819B04}" dt="2023-10-30T08:33:36.647" v="889" actId="1038"/>
          <pc:sldLayoutMkLst>
            <pc:docMk/>
            <pc:sldMasterMk cId="502655879" sldId="2147483648"/>
            <pc:sldLayoutMk cId="3808603778" sldId="2147483660"/>
          </pc:sldLayoutMkLst>
          <pc:spChg chg="del">
            <ac:chgData name="Nguyen Thanh Phuong" userId="fabba691e6accf3e" providerId="LiveId" clId="{18C1C9C3-7000-4613-B31C-9C36A0819B04}" dt="2023-10-30T07:29:14.024" v="16" actId="478"/>
            <ac:spMkLst>
              <pc:docMk/>
              <pc:sldMasterMk cId="502655879" sldId="2147483648"/>
              <pc:sldLayoutMk cId="3808603778" sldId="2147483660"/>
              <ac:spMk id="4" creationId="{4CEF2559-A228-AAE6-D754-C7BFEE9852AA}"/>
            </ac:spMkLst>
          </pc:spChg>
          <pc:spChg chg="del">
            <ac:chgData name="Nguyen Thanh Phuong" userId="fabba691e6accf3e" providerId="LiveId" clId="{18C1C9C3-7000-4613-B31C-9C36A0819B04}" dt="2023-10-30T07:35:51.066" v="68" actId="478"/>
            <ac:spMkLst>
              <pc:docMk/>
              <pc:sldMasterMk cId="502655879" sldId="2147483648"/>
              <pc:sldLayoutMk cId="3808603778" sldId="2147483660"/>
              <ac:spMk id="5" creationId="{F1A1672F-EBFC-4956-7A24-48BD2A387336}"/>
            </ac:spMkLst>
          </pc:spChg>
          <pc:spChg chg="mod">
            <ac:chgData name="Nguyen Thanh Phuong" userId="fabba691e6accf3e" providerId="LiveId" clId="{18C1C9C3-7000-4613-B31C-9C36A0819B04}" dt="2023-10-30T07:28:08.215" v="14" actId="207"/>
            <ac:spMkLst>
              <pc:docMk/>
              <pc:sldMasterMk cId="502655879" sldId="2147483648"/>
              <pc:sldLayoutMk cId="3808603778" sldId="2147483660"/>
              <ac:spMk id="6" creationId="{27BE35B5-D70C-2150-F0BF-ACB0BD91B70C}"/>
            </ac:spMkLst>
          </pc:spChg>
          <pc:spChg chg="add del mod">
            <ac:chgData name="Nguyen Thanh Phuong" userId="fabba691e6accf3e" providerId="LiveId" clId="{18C1C9C3-7000-4613-B31C-9C36A0819B04}" dt="2023-10-30T07:35:49.049" v="67"/>
            <ac:spMkLst>
              <pc:docMk/>
              <pc:sldMasterMk cId="502655879" sldId="2147483648"/>
              <pc:sldLayoutMk cId="3808603778" sldId="2147483660"/>
              <ac:spMk id="7" creationId="{7ADECECD-A67B-EDA1-DFB5-3E478DF0E0B6}"/>
            </ac:spMkLst>
          </pc:spChg>
          <pc:spChg chg="add mod">
            <ac:chgData name="Nguyen Thanh Phuong" userId="fabba691e6accf3e" providerId="LiveId" clId="{18C1C9C3-7000-4613-B31C-9C36A0819B04}" dt="2023-10-30T07:35:52.954" v="69"/>
            <ac:spMkLst>
              <pc:docMk/>
              <pc:sldMasterMk cId="502655879" sldId="2147483648"/>
              <pc:sldLayoutMk cId="3808603778" sldId="2147483660"/>
              <ac:spMk id="10" creationId="{D121F61D-9E76-3D52-F56E-FBC660FE5A23}"/>
            </ac:spMkLst>
          </pc:spChg>
          <pc:picChg chg="add del mod">
            <ac:chgData name="Nguyen Thanh Phuong" userId="fabba691e6accf3e" providerId="LiveId" clId="{18C1C9C3-7000-4613-B31C-9C36A0819B04}" dt="2023-10-30T07:35:49.049" v="67"/>
            <ac:picMkLst>
              <pc:docMk/>
              <pc:sldMasterMk cId="502655879" sldId="2147483648"/>
              <pc:sldLayoutMk cId="3808603778" sldId="2147483660"/>
              <ac:picMk id="8" creationId="{8F517C60-6647-A1C1-F5FF-0DC17F0F2CF8}"/>
            </ac:picMkLst>
          </pc:picChg>
          <pc:picChg chg="add del mod">
            <ac:chgData name="Nguyen Thanh Phuong" userId="fabba691e6accf3e" providerId="LiveId" clId="{18C1C9C3-7000-4613-B31C-9C36A0819B04}" dt="2023-10-30T07:35:49.049" v="67"/>
            <ac:picMkLst>
              <pc:docMk/>
              <pc:sldMasterMk cId="502655879" sldId="2147483648"/>
              <pc:sldLayoutMk cId="3808603778" sldId="2147483660"/>
              <ac:picMk id="9" creationId="{505F146C-4059-2046-4DDF-0DAE4C8DE746}"/>
            </ac:picMkLst>
          </pc:picChg>
          <pc:picChg chg="add mod">
            <ac:chgData name="Nguyen Thanh Phuong" userId="fabba691e6accf3e" providerId="LiveId" clId="{18C1C9C3-7000-4613-B31C-9C36A0819B04}" dt="2023-10-30T08:33:36.647" v="889" actId="1038"/>
            <ac:picMkLst>
              <pc:docMk/>
              <pc:sldMasterMk cId="502655879" sldId="2147483648"/>
              <pc:sldLayoutMk cId="3808603778" sldId="2147483660"/>
              <ac:picMk id="11" creationId="{AD6C1008-1B7E-C0C3-D820-F80E2D9D09B3}"/>
            </ac:picMkLst>
          </pc:picChg>
          <pc:picChg chg="add mod">
            <ac:chgData name="Nguyen Thanh Phuong" userId="fabba691e6accf3e" providerId="LiveId" clId="{18C1C9C3-7000-4613-B31C-9C36A0819B04}" dt="2023-10-30T07:35:52.954" v="69"/>
            <ac:picMkLst>
              <pc:docMk/>
              <pc:sldMasterMk cId="502655879" sldId="2147483648"/>
              <pc:sldLayoutMk cId="3808603778" sldId="2147483660"/>
              <ac:picMk id="12" creationId="{A2C4A3A3-7150-6C05-2C5B-261D015EFF65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94BFE-1445-4A17-8EA5-BF0053773F6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A84670B-472E-4985-91F9-4D76F44BC4F6}">
      <dgm:prSet phldrT="[Text]"/>
      <dgm:spPr/>
      <dgm:t>
        <a:bodyPr/>
        <a:lstStyle/>
        <a:p>
          <a:pPr algn="ctr"/>
          <a:r>
            <a:rPr lang="en-US"/>
            <a:t>1. Introduction</a:t>
          </a:r>
        </a:p>
      </dgm:t>
    </dgm:pt>
    <dgm:pt modelId="{A8196EB8-CFD1-462F-BAFC-CB47671234CB}" type="parTrans" cxnId="{5938649C-BE4F-412A-BC17-77247D5BA419}">
      <dgm:prSet/>
      <dgm:spPr/>
      <dgm:t>
        <a:bodyPr/>
        <a:lstStyle/>
        <a:p>
          <a:endParaRPr lang="en-US"/>
        </a:p>
      </dgm:t>
    </dgm:pt>
    <dgm:pt modelId="{C20D6CDB-CBCA-47D2-8E2A-D61A212BE7BD}" type="sibTrans" cxnId="{5938649C-BE4F-412A-BC17-77247D5BA419}">
      <dgm:prSet/>
      <dgm:spPr/>
      <dgm:t>
        <a:bodyPr/>
        <a:lstStyle/>
        <a:p>
          <a:pPr algn="ctr"/>
          <a:endParaRPr lang="en-US"/>
        </a:p>
      </dgm:t>
    </dgm:pt>
    <dgm:pt modelId="{A4429083-99D1-4210-B452-3BFAFFCC7DA8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b="0" i="0"/>
            <a:t>2. Experimental methodology</a:t>
          </a:r>
          <a:endParaRPr lang="en-US"/>
        </a:p>
      </dgm:t>
    </dgm:pt>
    <dgm:pt modelId="{5CBCDEB4-E596-44CF-A6B8-193232F7F632}" type="parTrans" cxnId="{7A97D084-D860-443D-B9DB-A6F6CF5D0BD7}">
      <dgm:prSet/>
      <dgm:spPr/>
      <dgm:t>
        <a:bodyPr/>
        <a:lstStyle/>
        <a:p>
          <a:endParaRPr lang="en-US"/>
        </a:p>
      </dgm:t>
    </dgm:pt>
    <dgm:pt modelId="{5F5F5AEC-507C-4099-882F-724E5AE5B845}" type="sibTrans" cxnId="{7A97D084-D860-443D-B9DB-A6F6CF5D0BD7}">
      <dgm:prSet/>
      <dgm:spPr/>
      <dgm:t>
        <a:bodyPr/>
        <a:lstStyle/>
        <a:p>
          <a:pPr algn="ctr"/>
          <a:endParaRPr lang="en-US"/>
        </a:p>
      </dgm:t>
    </dgm:pt>
    <dgm:pt modelId="{58E7F836-E9C4-4214-B4C8-60DBE3D13D6F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/>
            <a:t>5. Validation results and discussion</a:t>
          </a:r>
        </a:p>
      </dgm:t>
    </dgm:pt>
    <dgm:pt modelId="{F1A7B1CD-4C55-4782-BEEF-8099FB77E7A3}" type="parTrans" cxnId="{20DF2CBA-1E2A-472E-BC19-4FC30B34A6B4}">
      <dgm:prSet/>
      <dgm:spPr/>
      <dgm:t>
        <a:bodyPr/>
        <a:lstStyle/>
        <a:p>
          <a:endParaRPr lang="en-US"/>
        </a:p>
      </dgm:t>
    </dgm:pt>
    <dgm:pt modelId="{71204233-334C-4393-8982-8D1839602C38}" type="sibTrans" cxnId="{20DF2CBA-1E2A-472E-BC19-4FC30B34A6B4}">
      <dgm:prSet/>
      <dgm:spPr/>
      <dgm:t>
        <a:bodyPr/>
        <a:lstStyle/>
        <a:p>
          <a:pPr algn="ctr"/>
          <a:endParaRPr lang="en-US"/>
        </a:p>
      </dgm:t>
    </dgm:pt>
    <dgm:pt modelId="{1854BA18-6DFB-45D7-B206-B0C1BC9CA450}">
      <dgm:prSet phldrT="[Text]"/>
      <dgm:spPr>
        <a:solidFill>
          <a:srgbClr val="D632A7"/>
        </a:solidFill>
      </dgm:spPr>
      <dgm:t>
        <a:bodyPr/>
        <a:lstStyle/>
        <a:p>
          <a:pPr algn="ctr"/>
          <a:r>
            <a:rPr lang="en-US"/>
            <a:t>3. Experimental results and discussion</a:t>
          </a:r>
        </a:p>
      </dgm:t>
    </dgm:pt>
    <dgm:pt modelId="{360CB942-CE5B-44A8-8C35-AC574E3AC74E}" type="parTrans" cxnId="{76DFC248-A072-4A1D-81FD-7C69F33F6EFD}">
      <dgm:prSet/>
      <dgm:spPr/>
      <dgm:t>
        <a:bodyPr/>
        <a:lstStyle/>
        <a:p>
          <a:endParaRPr lang="en-US"/>
        </a:p>
      </dgm:t>
    </dgm:pt>
    <dgm:pt modelId="{494E2B0B-4624-48F8-824A-F57D9719E8CC}" type="sibTrans" cxnId="{76DFC248-A072-4A1D-81FD-7C69F33F6EFD}">
      <dgm:prSet/>
      <dgm:spPr/>
      <dgm:t>
        <a:bodyPr/>
        <a:lstStyle/>
        <a:p>
          <a:pPr algn="ctr"/>
          <a:endParaRPr lang="en-US"/>
        </a:p>
      </dgm:t>
    </dgm:pt>
    <dgm:pt modelId="{B8A66006-D25F-4A14-ACAF-B566E1618A43}">
      <dgm:prSet phldrT="[Text]"/>
      <dgm:spPr>
        <a:solidFill>
          <a:schemeClr val="accent2"/>
        </a:solidFill>
      </dgm:spPr>
      <dgm:t>
        <a:bodyPr/>
        <a:lstStyle/>
        <a:p>
          <a:pPr algn="ctr"/>
          <a:r>
            <a:rPr lang="en-US"/>
            <a:t>4. Numerical analysis</a:t>
          </a:r>
        </a:p>
      </dgm:t>
    </dgm:pt>
    <dgm:pt modelId="{3C5B33B9-C6A0-4632-B7E3-4252F452D9D8}" type="parTrans" cxnId="{B88F4878-F210-4879-9D43-BFC7BDA58DF8}">
      <dgm:prSet/>
      <dgm:spPr/>
      <dgm:t>
        <a:bodyPr/>
        <a:lstStyle/>
        <a:p>
          <a:endParaRPr lang="en-US"/>
        </a:p>
      </dgm:t>
    </dgm:pt>
    <dgm:pt modelId="{A97B9AA6-E0F2-491E-BDDB-2BB42A65C01F}" type="sibTrans" cxnId="{B88F4878-F210-4879-9D43-BFC7BDA58DF8}">
      <dgm:prSet/>
      <dgm:spPr/>
      <dgm:t>
        <a:bodyPr/>
        <a:lstStyle/>
        <a:p>
          <a:pPr algn="ctr"/>
          <a:endParaRPr lang="en-US"/>
        </a:p>
      </dgm:t>
    </dgm:pt>
    <dgm:pt modelId="{CEE66B5A-D4A9-401D-AD22-24B483BE7521}">
      <dgm:prSet phldrT="[Text]"/>
      <dgm:spPr/>
      <dgm:t>
        <a:bodyPr/>
        <a:lstStyle/>
        <a:p>
          <a:pPr algn="ctr"/>
          <a:r>
            <a:rPr lang="en-US"/>
            <a:t>6. Conclusion</a:t>
          </a:r>
        </a:p>
      </dgm:t>
    </dgm:pt>
    <dgm:pt modelId="{403A9B6B-E1B2-4186-A09A-59334B7D7FA4}" type="parTrans" cxnId="{15C15C91-56C4-4404-98CA-FA1E6610E832}">
      <dgm:prSet/>
      <dgm:spPr/>
      <dgm:t>
        <a:bodyPr/>
        <a:lstStyle/>
        <a:p>
          <a:endParaRPr lang="en-US"/>
        </a:p>
      </dgm:t>
    </dgm:pt>
    <dgm:pt modelId="{52895916-0288-40CE-91A3-8CDD32D262C0}" type="sibTrans" cxnId="{15C15C91-56C4-4404-98CA-FA1E6610E832}">
      <dgm:prSet/>
      <dgm:spPr/>
      <dgm:t>
        <a:bodyPr/>
        <a:lstStyle/>
        <a:p>
          <a:endParaRPr lang="en-US"/>
        </a:p>
      </dgm:t>
    </dgm:pt>
    <dgm:pt modelId="{0DB75E20-3830-430F-B35D-0E79F0B120F0}" type="pres">
      <dgm:prSet presAssocID="{28094BFE-1445-4A17-8EA5-BF0053773F6D}" presName="linearFlow" presStyleCnt="0">
        <dgm:presLayoutVars>
          <dgm:resizeHandles val="exact"/>
        </dgm:presLayoutVars>
      </dgm:prSet>
      <dgm:spPr/>
    </dgm:pt>
    <dgm:pt modelId="{35D3EDDB-B842-4E05-A51E-EA50C1379D6A}" type="pres">
      <dgm:prSet presAssocID="{8A84670B-472E-4985-91F9-4D76F44BC4F6}" presName="node" presStyleLbl="node1" presStyleIdx="0" presStyleCnt="6" custScaleX="287281">
        <dgm:presLayoutVars>
          <dgm:bulletEnabled val="1"/>
        </dgm:presLayoutVars>
      </dgm:prSet>
      <dgm:spPr/>
    </dgm:pt>
    <dgm:pt modelId="{50109427-6A01-4366-9727-A26BEA6215C5}" type="pres">
      <dgm:prSet presAssocID="{C20D6CDB-CBCA-47D2-8E2A-D61A212BE7BD}" presName="sibTrans" presStyleLbl="sibTrans2D1" presStyleIdx="0" presStyleCnt="5" custScaleX="136879" custScaleY="82957"/>
      <dgm:spPr/>
    </dgm:pt>
    <dgm:pt modelId="{D2432981-55DF-42E5-9BEC-122D2226F8E2}" type="pres">
      <dgm:prSet presAssocID="{C20D6CDB-CBCA-47D2-8E2A-D61A212BE7BD}" presName="connectorText" presStyleLbl="sibTrans2D1" presStyleIdx="0" presStyleCnt="5"/>
      <dgm:spPr/>
    </dgm:pt>
    <dgm:pt modelId="{E6588076-06BF-4F16-8071-C7FA1CB8E411}" type="pres">
      <dgm:prSet presAssocID="{A4429083-99D1-4210-B452-3BFAFFCC7DA8}" presName="node" presStyleLbl="node1" presStyleIdx="1" presStyleCnt="6" custScaleX="287281">
        <dgm:presLayoutVars>
          <dgm:bulletEnabled val="1"/>
        </dgm:presLayoutVars>
      </dgm:prSet>
      <dgm:spPr/>
    </dgm:pt>
    <dgm:pt modelId="{9FD5D322-F506-42B8-99C6-A92F0680E645}" type="pres">
      <dgm:prSet presAssocID="{5F5F5AEC-507C-4099-882F-724E5AE5B845}" presName="sibTrans" presStyleLbl="sibTrans2D1" presStyleIdx="1" presStyleCnt="5" custScaleX="136879" custScaleY="82957"/>
      <dgm:spPr/>
    </dgm:pt>
    <dgm:pt modelId="{C9FFB5D0-88B0-4E9F-9C10-C69BF75832F0}" type="pres">
      <dgm:prSet presAssocID="{5F5F5AEC-507C-4099-882F-724E5AE5B845}" presName="connectorText" presStyleLbl="sibTrans2D1" presStyleIdx="1" presStyleCnt="5"/>
      <dgm:spPr/>
    </dgm:pt>
    <dgm:pt modelId="{37E85985-CD2E-4243-8DC6-078581EF85C5}" type="pres">
      <dgm:prSet presAssocID="{1854BA18-6DFB-45D7-B206-B0C1BC9CA450}" presName="node" presStyleLbl="node1" presStyleIdx="2" presStyleCnt="6" custScaleX="287281">
        <dgm:presLayoutVars>
          <dgm:bulletEnabled val="1"/>
        </dgm:presLayoutVars>
      </dgm:prSet>
      <dgm:spPr/>
    </dgm:pt>
    <dgm:pt modelId="{65C2B024-D02F-4D63-AC18-1C5637228555}" type="pres">
      <dgm:prSet presAssocID="{494E2B0B-4624-48F8-824A-F57D9719E8CC}" presName="sibTrans" presStyleLbl="sibTrans2D1" presStyleIdx="2" presStyleCnt="5" custScaleX="136879" custScaleY="82957"/>
      <dgm:spPr/>
    </dgm:pt>
    <dgm:pt modelId="{BDE67B2E-6BA4-45A0-A320-2C827E4CE040}" type="pres">
      <dgm:prSet presAssocID="{494E2B0B-4624-48F8-824A-F57D9719E8CC}" presName="connectorText" presStyleLbl="sibTrans2D1" presStyleIdx="2" presStyleCnt="5"/>
      <dgm:spPr/>
    </dgm:pt>
    <dgm:pt modelId="{F5C9146E-DA5A-4A81-911C-9F316B43848F}" type="pres">
      <dgm:prSet presAssocID="{B8A66006-D25F-4A14-ACAF-B566E1618A43}" presName="node" presStyleLbl="node1" presStyleIdx="3" presStyleCnt="6" custScaleX="287281">
        <dgm:presLayoutVars>
          <dgm:bulletEnabled val="1"/>
        </dgm:presLayoutVars>
      </dgm:prSet>
      <dgm:spPr/>
    </dgm:pt>
    <dgm:pt modelId="{45FCC291-EFA2-4BB4-B651-99AA552D58CB}" type="pres">
      <dgm:prSet presAssocID="{A97B9AA6-E0F2-491E-BDDB-2BB42A65C01F}" presName="sibTrans" presStyleLbl="sibTrans2D1" presStyleIdx="3" presStyleCnt="5" custScaleX="136879" custScaleY="82957"/>
      <dgm:spPr/>
    </dgm:pt>
    <dgm:pt modelId="{02C3797A-6D33-43CE-887D-598E5D5EDBEF}" type="pres">
      <dgm:prSet presAssocID="{A97B9AA6-E0F2-491E-BDDB-2BB42A65C01F}" presName="connectorText" presStyleLbl="sibTrans2D1" presStyleIdx="3" presStyleCnt="5"/>
      <dgm:spPr/>
    </dgm:pt>
    <dgm:pt modelId="{DFA21096-9977-439F-80E2-F309513E2B4B}" type="pres">
      <dgm:prSet presAssocID="{58E7F836-E9C4-4214-B4C8-60DBE3D13D6F}" presName="node" presStyleLbl="node1" presStyleIdx="4" presStyleCnt="6" custScaleX="287281">
        <dgm:presLayoutVars>
          <dgm:bulletEnabled val="1"/>
        </dgm:presLayoutVars>
      </dgm:prSet>
      <dgm:spPr/>
    </dgm:pt>
    <dgm:pt modelId="{C4ABC36A-7450-420B-8D7E-D21A565C9E76}" type="pres">
      <dgm:prSet presAssocID="{71204233-334C-4393-8982-8D1839602C38}" presName="sibTrans" presStyleLbl="sibTrans2D1" presStyleIdx="4" presStyleCnt="5" custScaleX="136879" custScaleY="82957"/>
      <dgm:spPr/>
    </dgm:pt>
    <dgm:pt modelId="{67D00A49-D590-4652-B22B-5AE1C4D2CF6F}" type="pres">
      <dgm:prSet presAssocID="{71204233-334C-4393-8982-8D1839602C38}" presName="connectorText" presStyleLbl="sibTrans2D1" presStyleIdx="4" presStyleCnt="5"/>
      <dgm:spPr/>
    </dgm:pt>
    <dgm:pt modelId="{298C3116-9DF5-4DAB-A7F6-1417ED6C181C}" type="pres">
      <dgm:prSet presAssocID="{CEE66B5A-D4A9-401D-AD22-24B483BE7521}" presName="node" presStyleLbl="node1" presStyleIdx="5" presStyleCnt="6" custScaleX="289513">
        <dgm:presLayoutVars>
          <dgm:bulletEnabled val="1"/>
        </dgm:presLayoutVars>
      </dgm:prSet>
      <dgm:spPr/>
    </dgm:pt>
  </dgm:ptLst>
  <dgm:cxnLst>
    <dgm:cxn modelId="{54D78503-3CDD-4178-9460-B5A158980503}" type="presOf" srcId="{5F5F5AEC-507C-4099-882F-724E5AE5B845}" destId="{C9FFB5D0-88B0-4E9F-9C10-C69BF75832F0}" srcOrd="1" destOrd="0" presId="urn:microsoft.com/office/officeart/2005/8/layout/process2"/>
    <dgm:cxn modelId="{4FDE9011-6FD0-4D3B-AA44-6F58D9C76E68}" type="presOf" srcId="{CEE66B5A-D4A9-401D-AD22-24B483BE7521}" destId="{298C3116-9DF5-4DAB-A7F6-1417ED6C181C}" srcOrd="0" destOrd="0" presId="urn:microsoft.com/office/officeart/2005/8/layout/process2"/>
    <dgm:cxn modelId="{4F1F121E-4F71-47FB-953E-05B78041890C}" type="presOf" srcId="{494E2B0B-4624-48F8-824A-F57D9719E8CC}" destId="{BDE67B2E-6BA4-45A0-A320-2C827E4CE040}" srcOrd="1" destOrd="0" presId="urn:microsoft.com/office/officeart/2005/8/layout/process2"/>
    <dgm:cxn modelId="{49C2332C-C67A-4704-A453-D251C34C40D9}" type="presOf" srcId="{C20D6CDB-CBCA-47D2-8E2A-D61A212BE7BD}" destId="{50109427-6A01-4366-9727-A26BEA6215C5}" srcOrd="0" destOrd="0" presId="urn:microsoft.com/office/officeart/2005/8/layout/process2"/>
    <dgm:cxn modelId="{3F7CB85D-20C7-4CA7-85C4-7D5CCF16620F}" type="presOf" srcId="{A97B9AA6-E0F2-491E-BDDB-2BB42A65C01F}" destId="{02C3797A-6D33-43CE-887D-598E5D5EDBEF}" srcOrd="1" destOrd="0" presId="urn:microsoft.com/office/officeart/2005/8/layout/process2"/>
    <dgm:cxn modelId="{A99D0B46-A49E-4B4B-AE89-F1A29704C4A4}" type="presOf" srcId="{A4429083-99D1-4210-B452-3BFAFFCC7DA8}" destId="{E6588076-06BF-4F16-8071-C7FA1CB8E411}" srcOrd="0" destOrd="0" presId="urn:microsoft.com/office/officeart/2005/8/layout/process2"/>
    <dgm:cxn modelId="{76DFC248-A072-4A1D-81FD-7C69F33F6EFD}" srcId="{28094BFE-1445-4A17-8EA5-BF0053773F6D}" destId="{1854BA18-6DFB-45D7-B206-B0C1BC9CA450}" srcOrd="2" destOrd="0" parTransId="{360CB942-CE5B-44A8-8C35-AC574E3AC74E}" sibTransId="{494E2B0B-4624-48F8-824A-F57D9719E8CC}"/>
    <dgm:cxn modelId="{DD3D4C4E-B869-4FE1-8F87-617D5136D4AE}" type="presOf" srcId="{5F5F5AEC-507C-4099-882F-724E5AE5B845}" destId="{9FD5D322-F506-42B8-99C6-A92F0680E645}" srcOrd="0" destOrd="0" presId="urn:microsoft.com/office/officeart/2005/8/layout/process2"/>
    <dgm:cxn modelId="{9DAAB375-D63A-4CEC-A460-4750E8B4A73B}" type="presOf" srcId="{C20D6CDB-CBCA-47D2-8E2A-D61A212BE7BD}" destId="{D2432981-55DF-42E5-9BEC-122D2226F8E2}" srcOrd="1" destOrd="0" presId="urn:microsoft.com/office/officeart/2005/8/layout/process2"/>
    <dgm:cxn modelId="{DF382D58-3352-4422-9D26-562384A9DFDF}" type="presOf" srcId="{71204233-334C-4393-8982-8D1839602C38}" destId="{C4ABC36A-7450-420B-8D7E-D21A565C9E76}" srcOrd="0" destOrd="0" presId="urn:microsoft.com/office/officeart/2005/8/layout/process2"/>
    <dgm:cxn modelId="{B88F4878-F210-4879-9D43-BFC7BDA58DF8}" srcId="{28094BFE-1445-4A17-8EA5-BF0053773F6D}" destId="{B8A66006-D25F-4A14-ACAF-B566E1618A43}" srcOrd="3" destOrd="0" parTransId="{3C5B33B9-C6A0-4632-B7E3-4252F452D9D8}" sibTransId="{A97B9AA6-E0F2-491E-BDDB-2BB42A65C01F}"/>
    <dgm:cxn modelId="{5B68CB7D-6AC0-4F34-BC1B-C8929444054D}" type="presOf" srcId="{A97B9AA6-E0F2-491E-BDDB-2BB42A65C01F}" destId="{45FCC291-EFA2-4BB4-B651-99AA552D58CB}" srcOrd="0" destOrd="0" presId="urn:microsoft.com/office/officeart/2005/8/layout/process2"/>
    <dgm:cxn modelId="{E97CA380-42DE-4DCF-96F6-51F0F68284F1}" type="presOf" srcId="{8A84670B-472E-4985-91F9-4D76F44BC4F6}" destId="{35D3EDDB-B842-4E05-A51E-EA50C1379D6A}" srcOrd="0" destOrd="0" presId="urn:microsoft.com/office/officeart/2005/8/layout/process2"/>
    <dgm:cxn modelId="{7A97D084-D860-443D-B9DB-A6F6CF5D0BD7}" srcId="{28094BFE-1445-4A17-8EA5-BF0053773F6D}" destId="{A4429083-99D1-4210-B452-3BFAFFCC7DA8}" srcOrd="1" destOrd="0" parTransId="{5CBCDEB4-E596-44CF-A6B8-193232F7F632}" sibTransId="{5F5F5AEC-507C-4099-882F-724E5AE5B845}"/>
    <dgm:cxn modelId="{15C15C91-56C4-4404-98CA-FA1E6610E832}" srcId="{28094BFE-1445-4A17-8EA5-BF0053773F6D}" destId="{CEE66B5A-D4A9-401D-AD22-24B483BE7521}" srcOrd="5" destOrd="0" parTransId="{403A9B6B-E1B2-4186-A09A-59334B7D7FA4}" sibTransId="{52895916-0288-40CE-91A3-8CDD32D262C0}"/>
    <dgm:cxn modelId="{5938649C-BE4F-412A-BC17-77247D5BA419}" srcId="{28094BFE-1445-4A17-8EA5-BF0053773F6D}" destId="{8A84670B-472E-4985-91F9-4D76F44BC4F6}" srcOrd="0" destOrd="0" parTransId="{A8196EB8-CFD1-462F-BAFC-CB47671234CB}" sibTransId="{C20D6CDB-CBCA-47D2-8E2A-D61A212BE7BD}"/>
    <dgm:cxn modelId="{20DF2CBA-1E2A-472E-BC19-4FC30B34A6B4}" srcId="{28094BFE-1445-4A17-8EA5-BF0053773F6D}" destId="{58E7F836-E9C4-4214-B4C8-60DBE3D13D6F}" srcOrd="4" destOrd="0" parTransId="{F1A7B1CD-4C55-4782-BEEF-8099FB77E7A3}" sibTransId="{71204233-334C-4393-8982-8D1839602C38}"/>
    <dgm:cxn modelId="{D4BE69BA-C0E1-4859-8156-D1EA3B6F34E6}" type="presOf" srcId="{28094BFE-1445-4A17-8EA5-BF0053773F6D}" destId="{0DB75E20-3830-430F-B35D-0E79F0B120F0}" srcOrd="0" destOrd="0" presId="urn:microsoft.com/office/officeart/2005/8/layout/process2"/>
    <dgm:cxn modelId="{5D8DC6C2-5C3C-4535-B87D-1C6B73E2CE93}" type="presOf" srcId="{58E7F836-E9C4-4214-B4C8-60DBE3D13D6F}" destId="{DFA21096-9977-439F-80E2-F309513E2B4B}" srcOrd="0" destOrd="0" presId="urn:microsoft.com/office/officeart/2005/8/layout/process2"/>
    <dgm:cxn modelId="{EFCCA8DC-50FB-4132-A676-8C37FD115A00}" type="presOf" srcId="{494E2B0B-4624-48F8-824A-F57D9719E8CC}" destId="{65C2B024-D02F-4D63-AC18-1C5637228555}" srcOrd="0" destOrd="0" presId="urn:microsoft.com/office/officeart/2005/8/layout/process2"/>
    <dgm:cxn modelId="{FCA9D3DD-B82C-41BF-B97D-ACA5A1E43E8B}" type="presOf" srcId="{1854BA18-6DFB-45D7-B206-B0C1BC9CA450}" destId="{37E85985-CD2E-4243-8DC6-078581EF85C5}" srcOrd="0" destOrd="0" presId="urn:microsoft.com/office/officeart/2005/8/layout/process2"/>
    <dgm:cxn modelId="{FA1A49E5-37CC-408D-9EC4-BC9BE2516F7D}" type="presOf" srcId="{71204233-334C-4393-8982-8D1839602C38}" destId="{67D00A49-D590-4652-B22B-5AE1C4D2CF6F}" srcOrd="1" destOrd="0" presId="urn:microsoft.com/office/officeart/2005/8/layout/process2"/>
    <dgm:cxn modelId="{E901A2E5-6145-4A33-8CEE-43ED8CAD20A4}" type="presOf" srcId="{B8A66006-D25F-4A14-ACAF-B566E1618A43}" destId="{F5C9146E-DA5A-4A81-911C-9F316B43848F}" srcOrd="0" destOrd="0" presId="urn:microsoft.com/office/officeart/2005/8/layout/process2"/>
    <dgm:cxn modelId="{E88864EA-B09C-4EB2-BA8F-C44B0904E6A2}" type="presParOf" srcId="{0DB75E20-3830-430F-B35D-0E79F0B120F0}" destId="{35D3EDDB-B842-4E05-A51E-EA50C1379D6A}" srcOrd="0" destOrd="0" presId="urn:microsoft.com/office/officeart/2005/8/layout/process2"/>
    <dgm:cxn modelId="{8EA4606E-313C-44E0-BF62-3C9447441412}" type="presParOf" srcId="{0DB75E20-3830-430F-B35D-0E79F0B120F0}" destId="{50109427-6A01-4366-9727-A26BEA6215C5}" srcOrd="1" destOrd="0" presId="urn:microsoft.com/office/officeart/2005/8/layout/process2"/>
    <dgm:cxn modelId="{0CFBB8C7-0816-4916-A9BA-E96EA5CD0C3A}" type="presParOf" srcId="{50109427-6A01-4366-9727-A26BEA6215C5}" destId="{D2432981-55DF-42E5-9BEC-122D2226F8E2}" srcOrd="0" destOrd="0" presId="urn:microsoft.com/office/officeart/2005/8/layout/process2"/>
    <dgm:cxn modelId="{E0135AD9-36A4-4D6A-9E38-40284E3C7870}" type="presParOf" srcId="{0DB75E20-3830-430F-B35D-0E79F0B120F0}" destId="{E6588076-06BF-4F16-8071-C7FA1CB8E411}" srcOrd="2" destOrd="0" presId="urn:microsoft.com/office/officeart/2005/8/layout/process2"/>
    <dgm:cxn modelId="{3C326807-0FA4-462C-BD2B-CD6CB1B6862E}" type="presParOf" srcId="{0DB75E20-3830-430F-B35D-0E79F0B120F0}" destId="{9FD5D322-F506-42B8-99C6-A92F0680E645}" srcOrd="3" destOrd="0" presId="urn:microsoft.com/office/officeart/2005/8/layout/process2"/>
    <dgm:cxn modelId="{1F48219A-FBF3-44B1-B15C-1F074EC761AD}" type="presParOf" srcId="{9FD5D322-F506-42B8-99C6-A92F0680E645}" destId="{C9FFB5D0-88B0-4E9F-9C10-C69BF75832F0}" srcOrd="0" destOrd="0" presId="urn:microsoft.com/office/officeart/2005/8/layout/process2"/>
    <dgm:cxn modelId="{67C8E2F5-9202-4A29-BD24-894A2BF91E34}" type="presParOf" srcId="{0DB75E20-3830-430F-B35D-0E79F0B120F0}" destId="{37E85985-CD2E-4243-8DC6-078581EF85C5}" srcOrd="4" destOrd="0" presId="urn:microsoft.com/office/officeart/2005/8/layout/process2"/>
    <dgm:cxn modelId="{1F0D7889-A060-448A-A7E4-4C61A37DCBBA}" type="presParOf" srcId="{0DB75E20-3830-430F-B35D-0E79F0B120F0}" destId="{65C2B024-D02F-4D63-AC18-1C5637228555}" srcOrd="5" destOrd="0" presId="urn:microsoft.com/office/officeart/2005/8/layout/process2"/>
    <dgm:cxn modelId="{201FE1EC-E28B-4582-8BF7-1D0CC8705252}" type="presParOf" srcId="{65C2B024-D02F-4D63-AC18-1C5637228555}" destId="{BDE67B2E-6BA4-45A0-A320-2C827E4CE040}" srcOrd="0" destOrd="0" presId="urn:microsoft.com/office/officeart/2005/8/layout/process2"/>
    <dgm:cxn modelId="{5E603777-900D-445D-B520-36868282A448}" type="presParOf" srcId="{0DB75E20-3830-430F-B35D-0E79F0B120F0}" destId="{F5C9146E-DA5A-4A81-911C-9F316B43848F}" srcOrd="6" destOrd="0" presId="urn:microsoft.com/office/officeart/2005/8/layout/process2"/>
    <dgm:cxn modelId="{9FDECCEB-A1E8-420D-B46D-97D8D16B5ADD}" type="presParOf" srcId="{0DB75E20-3830-430F-B35D-0E79F0B120F0}" destId="{45FCC291-EFA2-4BB4-B651-99AA552D58CB}" srcOrd="7" destOrd="0" presId="urn:microsoft.com/office/officeart/2005/8/layout/process2"/>
    <dgm:cxn modelId="{5B13195F-AC05-46B0-AEC3-BE6C0692EF67}" type="presParOf" srcId="{45FCC291-EFA2-4BB4-B651-99AA552D58CB}" destId="{02C3797A-6D33-43CE-887D-598E5D5EDBEF}" srcOrd="0" destOrd="0" presId="urn:microsoft.com/office/officeart/2005/8/layout/process2"/>
    <dgm:cxn modelId="{9D637731-C554-4C53-8299-2160BB85AF01}" type="presParOf" srcId="{0DB75E20-3830-430F-B35D-0E79F0B120F0}" destId="{DFA21096-9977-439F-80E2-F309513E2B4B}" srcOrd="8" destOrd="0" presId="urn:microsoft.com/office/officeart/2005/8/layout/process2"/>
    <dgm:cxn modelId="{BB46F889-FAEF-4411-8A7D-C407C5A1CA89}" type="presParOf" srcId="{0DB75E20-3830-430F-B35D-0E79F0B120F0}" destId="{C4ABC36A-7450-420B-8D7E-D21A565C9E76}" srcOrd="9" destOrd="0" presId="urn:microsoft.com/office/officeart/2005/8/layout/process2"/>
    <dgm:cxn modelId="{4CE6A371-FDD1-42ED-88F1-85F7C5EA4ED1}" type="presParOf" srcId="{C4ABC36A-7450-420B-8D7E-D21A565C9E76}" destId="{67D00A49-D590-4652-B22B-5AE1C4D2CF6F}" srcOrd="0" destOrd="0" presId="urn:microsoft.com/office/officeart/2005/8/layout/process2"/>
    <dgm:cxn modelId="{8CE970B8-9D3A-414E-888F-9FC6137B95DB}" type="presParOf" srcId="{0DB75E20-3830-430F-B35D-0E79F0B120F0}" destId="{298C3116-9DF5-4DAB-A7F6-1417ED6C181C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3EDDB-B842-4E05-A51E-EA50C1379D6A}">
      <dsp:nvSpPr>
        <dsp:cNvPr id="0" name=""/>
        <dsp:cNvSpPr/>
      </dsp:nvSpPr>
      <dsp:spPr>
        <a:xfrm>
          <a:off x="2069298" y="2603"/>
          <a:ext cx="3989403" cy="7714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Introduction</a:t>
          </a:r>
        </a:p>
      </dsp:txBody>
      <dsp:txXfrm>
        <a:off x="2091894" y="25199"/>
        <a:ext cx="3944211" cy="726294"/>
      </dsp:txXfrm>
    </dsp:sp>
    <dsp:sp modelId="{50109427-6A01-4366-9727-A26BEA6215C5}">
      <dsp:nvSpPr>
        <dsp:cNvPr id="0" name=""/>
        <dsp:cNvSpPr/>
      </dsp:nvSpPr>
      <dsp:spPr>
        <a:xfrm rot="5400000">
          <a:off x="3865999" y="822961"/>
          <a:ext cx="396001" cy="288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977599" y="768961"/>
        <a:ext cx="172801" cy="309601"/>
      </dsp:txXfrm>
    </dsp:sp>
    <dsp:sp modelId="{E6588076-06BF-4F16-8071-C7FA1CB8E411}">
      <dsp:nvSpPr>
        <dsp:cNvPr id="0" name=""/>
        <dsp:cNvSpPr/>
      </dsp:nvSpPr>
      <dsp:spPr>
        <a:xfrm>
          <a:off x="2069298" y="1159834"/>
          <a:ext cx="3989403" cy="771486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2. Experimental methodology</a:t>
          </a:r>
          <a:endParaRPr lang="en-US" sz="1800" kern="1200"/>
        </a:p>
      </dsp:txBody>
      <dsp:txXfrm>
        <a:off x="2091894" y="1182430"/>
        <a:ext cx="3944211" cy="726294"/>
      </dsp:txXfrm>
    </dsp:sp>
    <dsp:sp modelId="{9FD5D322-F506-42B8-99C6-A92F0680E645}">
      <dsp:nvSpPr>
        <dsp:cNvPr id="0" name=""/>
        <dsp:cNvSpPr/>
      </dsp:nvSpPr>
      <dsp:spPr>
        <a:xfrm rot="5400000">
          <a:off x="3865999" y="1980192"/>
          <a:ext cx="396001" cy="288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977599" y="1926192"/>
        <a:ext cx="172801" cy="309601"/>
      </dsp:txXfrm>
    </dsp:sp>
    <dsp:sp modelId="{37E85985-CD2E-4243-8DC6-078581EF85C5}">
      <dsp:nvSpPr>
        <dsp:cNvPr id="0" name=""/>
        <dsp:cNvSpPr/>
      </dsp:nvSpPr>
      <dsp:spPr>
        <a:xfrm>
          <a:off x="2069298" y="2317064"/>
          <a:ext cx="3989403" cy="771486"/>
        </a:xfrm>
        <a:prstGeom prst="roundRect">
          <a:avLst>
            <a:gd name="adj" fmla="val 10000"/>
          </a:avLst>
        </a:prstGeom>
        <a:solidFill>
          <a:srgbClr val="D632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Experimental results and discussion</a:t>
          </a:r>
        </a:p>
      </dsp:txBody>
      <dsp:txXfrm>
        <a:off x="2091894" y="2339660"/>
        <a:ext cx="3944211" cy="726294"/>
      </dsp:txXfrm>
    </dsp:sp>
    <dsp:sp modelId="{65C2B024-D02F-4D63-AC18-1C5637228555}">
      <dsp:nvSpPr>
        <dsp:cNvPr id="0" name=""/>
        <dsp:cNvSpPr/>
      </dsp:nvSpPr>
      <dsp:spPr>
        <a:xfrm rot="5400000">
          <a:off x="3865999" y="3137422"/>
          <a:ext cx="396001" cy="288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977599" y="3083422"/>
        <a:ext cx="172801" cy="309601"/>
      </dsp:txXfrm>
    </dsp:sp>
    <dsp:sp modelId="{F5C9146E-DA5A-4A81-911C-9F316B43848F}">
      <dsp:nvSpPr>
        <dsp:cNvPr id="0" name=""/>
        <dsp:cNvSpPr/>
      </dsp:nvSpPr>
      <dsp:spPr>
        <a:xfrm>
          <a:off x="2069298" y="3474294"/>
          <a:ext cx="3989403" cy="77148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Numerical analysis</a:t>
          </a:r>
        </a:p>
      </dsp:txBody>
      <dsp:txXfrm>
        <a:off x="2091894" y="3496890"/>
        <a:ext cx="3944211" cy="726294"/>
      </dsp:txXfrm>
    </dsp:sp>
    <dsp:sp modelId="{45FCC291-EFA2-4BB4-B651-99AA552D58CB}">
      <dsp:nvSpPr>
        <dsp:cNvPr id="0" name=""/>
        <dsp:cNvSpPr/>
      </dsp:nvSpPr>
      <dsp:spPr>
        <a:xfrm rot="5400000">
          <a:off x="3865999" y="4294652"/>
          <a:ext cx="396001" cy="288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977599" y="4240652"/>
        <a:ext cx="172801" cy="309601"/>
      </dsp:txXfrm>
    </dsp:sp>
    <dsp:sp modelId="{DFA21096-9977-439F-80E2-F309513E2B4B}">
      <dsp:nvSpPr>
        <dsp:cNvPr id="0" name=""/>
        <dsp:cNvSpPr/>
      </dsp:nvSpPr>
      <dsp:spPr>
        <a:xfrm>
          <a:off x="2069298" y="4631525"/>
          <a:ext cx="3989403" cy="771486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Validation results and discussion</a:t>
          </a:r>
        </a:p>
      </dsp:txBody>
      <dsp:txXfrm>
        <a:off x="2091894" y="4654121"/>
        <a:ext cx="3944211" cy="726294"/>
      </dsp:txXfrm>
    </dsp:sp>
    <dsp:sp modelId="{C4ABC36A-7450-420B-8D7E-D21A565C9E76}">
      <dsp:nvSpPr>
        <dsp:cNvPr id="0" name=""/>
        <dsp:cNvSpPr/>
      </dsp:nvSpPr>
      <dsp:spPr>
        <a:xfrm rot="5400000">
          <a:off x="3865999" y="5451883"/>
          <a:ext cx="396001" cy="2880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3977599" y="5397883"/>
        <a:ext cx="172801" cy="309601"/>
      </dsp:txXfrm>
    </dsp:sp>
    <dsp:sp modelId="{298C3116-9DF5-4DAB-A7F6-1417ED6C181C}">
      <dsp:nvSpPr>
        <dsp:cNvPr id="0" name=""/>
        <dsp:cNvSpPr/>
      </dsp:nvSpPr>
      <dsp:spPr>
        <a:xfrm>
          <a:off x="2053800" y="5788755"/>
          <a:ext cx="4020398" cy="7714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6. Conclusion</a:t>
          </a:r>
        </a:p>
      </dsp:txBody>
      <dsp:txXfrm>
        <a:off x="2076396" y="5811351"/>
        <a:ext cx="3975206" cy="726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B95404-AA8A-A2E5-1E15-1453A4F1F5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08C93-F37E-6DEB-31FA-E9FAA20C9B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23078-8D07-4925-88ED-DB57CB4DFA5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66DC9-ED40-0D1B-6BB8-24F52CA109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74A63-86B4-EC44-6789-E2D86AD9E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91D63-99C6-4216-83A4-DCE3C3AF8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7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C69C2-6733-4AA2-A4DE-59C969EDBAC1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79AC6-F729-4C41-8CE9-4C46BD3A7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C563-0BF6-3B74-3B13-7F285B980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182D9-A2F6-64C7-8314-5FB456D53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1672F-EBFC-4956-7A24-48BD2A38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308725"/>
            <a:ext cx="8077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</a:t>
            </a:r>
            <a:r>
              <a:rPr lang="en-US" b="1"/>
              <a:t>high power lithium-ion capacitors </a:t>
            </a:r>
            <a:r>
              <a:rPr lang="en-US"/>
              <a:t>combining </a:t>
            </a:r>
            <a:r>
              <a:rPr lang="en-US" b="1"/>
              <a:t>heat pipe </a:t>
            </a:r>
            <a:r>
              <a:rPr lang="en-US"/>
              <a:t>with </a:t>
            </a:r>
            <a:r>
              <a:rPr lang="en-US" b="1"/>
              <a:t>phase change materials </a:t>
            </a:r>
            <a:r>
              <a:rPr lang="en-US"/>
              <a:t>- Heliyon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E35B5-D70C-2150-F0BF-ACB0BD91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136525"/>
            <a:ext cx="457200" cy="365125"/>
          </a:xfrm>
          <a:prstGeom prst="rect">
            <a:avLst/>
          </a:prstGeom>
          <a:solidFill>
            <a:srgbClr val="7030A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82B7371C-22B8-43C2-B287-EB9D214573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03E9-B85A-60FD-4057-426B6D79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9F040-7338-E4B3-E044-295E8ED85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DFE29-0D77-18BC-FE7C-10924F177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389D0-6CF6-992C-4166-7BA5A658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8973-3EB3-0F9B-30F0-38E7F9AC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515C-811F-CC7C-E624-ED1E1802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6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185C-5E1D-5F41-7735-BE92E990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20C91-BE18-E928-2780-EB5B21B9B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59520-6465-BCBF-5D0E-8898571D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AD5AA-D807-E2CA-B837-252623B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0A0CA-25EA-6D71-E25C-5172D6DA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02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B12B5-B43F-0E4A-E5D9-33CDFE1B6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1482F-A568-0D9D-4609-ABF0BDA6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E36C6-4378-F389-9C49-82938FB6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2DD5-FF23-48FF-B806-26722038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9743C-80EB-CE28-4671-CB561DEA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7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E35B5-D70C-2150-F0BF-ACB0BD91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9075" y="136525"/>
            <a:ext cx="457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82B7371C-22B8-43C2-B287-EB9D214573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121F61D-9E76-3D52-F56E-FBC660FE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711" y="6291008"/>
            <a:ext cx="8115300" cy="365125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pic>
        <p:nvPicPr>
          <p:cNvPr id="11" name="Picture 10" descr="A blue and white sign&#10;&#10;Description automatically generated">
            <a:extLst>
              <a:ext uri="{FF2B5EF4-FFF2-40B4-BE49-F238E27FC236}">
                <a16:creationId xmlns:a16="http://schemas.microsoft.com/office/drawing/2014/main" id="{AD6C1008-1B7E-C0C3-D820-F80E2D9D0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21" y="6197093"/>
            <a:ext cx="2428875" cy="552957"/>
          </a:xfrm>
          <a:prstGeom prst="rect">
            <a:avLst/>
          </a:prstGeom>
        </p:spPr>
      </p:pic>
      <p:pic>
        <p:nvPicPr>
          <p:cNvPr id="12" name="Picture 1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2C4A3A3-7150-6C05-2C5B-261D015EF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19" y="6197093"/>
            <a:ext cx="681470" cy="56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6242-0726-5754-CBA1-AA94B6D8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1F03-BC09-CC07-5A3F-BC5D2171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DEE3-5E30-B7B7-6E3B-31DD9BBF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5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BC82-5979-A275-AD9F-6429391E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D4076-4706-D7C6-0BE3-BD10FD5CD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A8726-CEC3-80CB-13A0-98EEA994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BB84-AC7A-90EC-AF0F-2E84A534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A2BD-96B3-9BB5-07D1-380C2AD8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7A-E849-7632-11AA-45070222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5E475-2E63-A067-5943-F22F9C14F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3B954-A85D-B6A3-6A3B-AECE3783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70C5F-3E65-5B6D-886E-C9639BAD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6ACE7-CE8C-0B16-3F4E-0CB3E20C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1B5F6-AE1B-0DE2-FFDF-79BBCF50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64F0-B758-C90F-5405-85912591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CBA79-BF9E-F2CC-D5BB-AAFD0FE2D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43A05-B2F9-9385-6736-24DD2AAD5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B7025-BD8A-BE1E-4BE8-C9F9E16FF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092E6-265B-AC6B-E85E-6BDDA4E02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A8EAF-9D1E-AF59-9AA6-027101B6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89F0D-CFBE-775B-7865-899A3C06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9A23F-E46B-B0E6-1430-DD0CED0A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6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5776-491A-63D4-7836-F5D45B1F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7E828-6D7C-5ECE-B8F1-08992FFB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37B1D-0A4C-39C9-5A48-0E7AD4D2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989E8-93BB-4443-8908-40E3FE35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2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BACA5-0A0D-DE3C-D9CB-E7F24FE1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450C9-42EB-8C1B-3F18-E3CFD6EB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9F70D-43E8-5EC6-C74B-DE15A0CB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112B-5F4D-DBDC-9101-AD83D534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87A7-333F-4770-B66B-B33FB341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9FDFC-7516-A4C2-E5DD-FCE123D8B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831BB-9012-8F74-44C6-E26E537B0A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DA5DB-D3EB-36C5-0028-572D12D0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hybrid thermal management system for high power lithium-ion capacitors combining heat pipe with phase change materials - Heliyon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C35A4-7F7C-B896-6A26-57810880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7371C-22B8-43C2-B287-EB9D21457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BEEA907-3590-574F-CFFF-5EE515164708}"/>
              </a:ext>
            </a:extLst>
          </p:cNvPr>
          <p:cNvSpPr txBox="1">
            <a:spLocks/>
          </p:cNvSpPr>
          <p:nvPr userDrawn="1"/>
        </p:nvSpPr>
        <p:spPr>
          <a:xfrm>
            <a:off x="7372350" y="39687"/>
            <a:ext cx="471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5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ign&#10;&#10;Description automatically generated">
            <a:extLst>
              <a:ext uri="{FF2B5EF4-FFF2-40B4-BE49-F238E27FC236}">
                <a16:creationId xmlns:a16="http://schemas.microsoft.com/office/drawing/2014/main" id="{73FE164D-9581-B033-B900-F0F5110BB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94" y="5783877"/>
            <a:ext cx="3530697" cy="803797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DC4ABB62-B58F-61BC-11ED-9891CC970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41" y="5784537"/>
            <a:ext cx="1012239" cy="84199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9796883-0148-4A99-38D3-DB2142612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297"/>
            <a:ext cx="9144000" cy="2387600"/>
          </a:xfrm>
        </p:spPr>
        <p:txBody>
          <a:bodyPr anchor="ctr"/>
          <a:lstStyle/>
          <a:p>
            <a:r>
              <a:rPr lang="en-US"/>
              <a:t>PAPER PRESENTATION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81725BD-5195-02D0-28FB-0D029DC88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729" y="3434985"/>
            <a:ext cx="9144000" cy="1655762"/>
          </a:xfrm>
        </p:spPr>
        <p:txBody>
          <a:bodyPr/>
          <a:lstStyle/>
          <a:p>
            <a:pPr algn="l"/>
            <a:r>
              <a:rPr lang="en-US"/>
              <a:t>Student: NGUYEN THANH PHUONG</a:t>
            </a:r>
          </a:p>
          <a:p>
            <a:pPr algn="l"/>
            <a:r>
              <a:rPr lang="en-US"/>
              <a:t>ID: 202355342</a:t>
            </a:r>
          </a:p>
          <a:p>
            <a:pPr algn="l"/>
            <a:r>
              <a:rPr lang="en-US"/>
              <a:t>Class: Computational Thermal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8B9B6-B22C-8C45-5392-88463482976D}"/>
              </a:ext>
            </a:extLst>
          </p:cNvPr>
          <p:cNvSpPr/>
          <p:nvPr/>
        </p:nvSpPr>
        <p:spPr>
          <a:xfrm>
            <a:off x="0" y="127322"/>
            <a:ext cx="12192000" cy="1777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97226-0024-5280-0973-0BD1CFDB3E80}"/>
              </a:ext>
            </a:extLst>
          </p:cNvPr>
          <p:cNvSpPr/>
          <p:nvPr/>
        </p:nvSpPr>
        <p:spPr>
          <a:xfrm>
            <a:off x="0" y="305021"/>
            <a:ext cx="12192000" cy="177728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55920" y="158567"/>
            <a:ext cx="396143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2. Experimental methodology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0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D54F1E-BBE0-9C01-69E0-B0D762844CCA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A43AB-EE8F-4BCF-401E-D02574EDA3A3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BC8F3-A4D7-EEDB-7123-176FFD2CFD5C}"/>
              </a:ext>
            </a:extLst>
          </p:cNvPr>
          <p:cNvSpPr txBox="1"/>
          <p:nvPr/>
        </p:nvSpPr>
        <p:spPr>
          <a:xfrm>
            <a:off x="347491" y="775069"/>
            <a:ext cx="38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2.4. Experimental test bench</a:t>
            </a: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5A477A8-7CCF-D48B-6E57-21A12778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25" y="1013776"/>
            <a:ext cx="6016308" cy="4292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BCD29-4088-72B1-2267-4FBAC887E703}"/>
              </a:ext>
            </a:extLst>
          </p:cNvPr>
          <p:cNvSpPr txBox="1"/>
          <p:nvPr/>
        </p:nvSpPr>
        <p:spPr>
          <a:xfrm>
            <a:off x="419101" y="5417676"/>
            <a:ext cx="1168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From 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t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he current, voltage and resistance of the cell,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the generated heat 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can be calculated and fed in to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numerical model 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4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425376" y="158567"/>
            <a:ext cx="5084180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3. Experimental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48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6D52AD-CEBB-60F8-61FD-47478DE90602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1261A-02E6-5DFD-1D2B-B31AF7665698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93131-9D07-C206-F1CE-D088C38E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3" y="2488557"/>
            <a:ext cx="5397400" cy="2928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83D6D-95C5-3D31-3D9B-E5B11D7CC21D}"/>
              </a:ext>
            </a:extLst>
          </p:cNvPr>
          <p:cNvSpPr txBox="1"/>
          <p:nvPr/>
        </p:nvSpPr>
        <p:spPr>
          <a:xfrm>
            <a:off x="1250863" y="5694745"/>
            <a:ext cx="4051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/>
              <a:t>Fig. Cell domain and thermocouple positions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9C65CD-FE0C-319C-F65B-2A8F1C6D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6126"/>
            <a:ext cx="5639134" cy="3353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B07D39-1C39-D831-8367-D480EB815AB2}"/>
              </a:ext>
            </a:extLst>
          </p:cNvPr>
          <p:cNvSpPr txBox="1"/>
          <p:nvPr/>
        </p:nvSpPr>
        <p:spPr>
          <a:xfrm>
            <a:off x="6251674" y="5702746"/>
            <a:ext cx="5940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</a:rPr>
              <a:t>Fig. </a:t>
            </a:r>
            <a:r>
              <a:rPr lang="en-US" sz="1600" b="1" i="1">
                <a:solidFill>
                  <a:srgbClr val="1F1F1F"/>
                </a:solidFill>
                <a:effectLst/>
              </a:rPr>
              <a:t>Temperature evolution of the LiC cell for the three use cases</a:t>
            </a:r>
            <a:endParaRPr lang="en-US" sz="1600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26CC7-FD80-3237-9717-96A46F3FD9CE}"/>
              </a:ext>
            </a:extLst>
          </p:cNvPr>
          <p:cNvSpPr txBox="1"/>
          <p:nvPr/>
        </p:nvSpPr>
        <p:spPr>
          <a:xfrm>
            <a:off x="425376" y="870113"/>
            <a:ext cx="1161602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1st case study (CS): Natural convection -  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heat transfer coefficient 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between the cell surface and the environment is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low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1F1F"/>
                </a:solidFill>
                <a:latin typeface="ElsevierGulliver"/>
              </a:rPr>
              <a:t>2</a:t>
            </a:r>
            <a:r>
              <a:rPr lang="en-US" baseline="30000">
                <a:solidFill>
                  <a:srgbClr val="1F1F1F"/>
                </a:solidFill>
                <a:latin typeface="ElsevierGulliver"/>
              </a:rPr>
              <a:t>nd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 CS: Only HP -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high thermal conductivity 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  <a:sym typeface="Wingdings" panose="05000000000000000000" pitchFamily="2" charset="2"/>
              </a:rPr>
              <a:t> max </a:t>
            </a:r>
            <a:r>
              <a:rPr lang="en-US" b="0" i="0">
                <a:solidFill>
                  <a:srgbClr val="FF0000"/>
                </a:solidFill>
                <a:effectLst/>
                <a:latin typeface="ElsevierGulliver"/>
                <a:sym typeface="Wingdings" panose="05000000000000000000" pitchFamily="2" charset="2"/>
              </a:rPr>
              <a:t>temperature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  <a:sym typeface="Wingdings" panose="05000000000000000000" pitchFamily="2" charset="2"/>
              </a:rPr>
              <a:t> (temp) and temp difference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  <a:sym typeface="Wingdings" panose="05000000000000000000" pitchFamily="2" charset="2"/>
              </a:rPr>
              <a:t>decrease 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1F1F"/>
                </a:solidFill>
                <a:latin typeface="ElsevierGulliver"/>
              </a:rPr>
              <a:t>3</a:t>
            </a:r>
            <a:r>
              <a:rPr lang="en-US" baseline="30000">
                <a:solidFill>
                  <a:srgbClr val="1F1F1F"/>
                </a:solidFill>
                <a:latin typeface="ElsevierGulliver"/>
              </a:rPr>
              <a:t>rd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 CS: hybrid TMS HP + PCM – 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max temp only 35.8 °C and 35.2 °C, temp difference 0.5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 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°C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(optimal operating condition LiC)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4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425376" y="158567"/>
            <a:ext cx="5084180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3. Experimental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48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6D52AD-CEBB-60F8-61FD-47478DE90602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1261A-02E6-5DFD-1D2B-B31AF7665698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3E045-E3EF-7B28-A5A4-CD2BBE77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65" y="1331331"/>
            <a:ext cx="8386377" cy="39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44350" y="158567"/>
            <a:ext cx="2931289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4. Numerical analysis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1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0F64A-4305-1B2A-5663-61DDDB77D277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2581B-D2C1-3411-1338-D44995B88EB3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685E4F-6DBB-15AB-25F5-1C450711B247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6A003B-5A41-6782-FAA5-F9BD5C4A59F2}"/>
              </a:ext>
            </a:extLst>
          </p:cNvPr>
          <p:cNvSpPr txBox="1"/>
          <p:nvPr/>
        </p:nvSpPr>
        <p:spPr>
          <a:xfrm>
            <a:off x="344350" y="7933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4.1. Geometric construction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859544-059F-EAF5-81FC-CDAEB09945BE}"/>
              </a:ext>
            </a:extLst>
          </p:cNvPr>
          <p:cNvGrpSpPr/>
          <p:nvPr/>
        </p:nvGrpSpPr>
        <p:grpSpPr>
          <a:xfrm>
            <a:off x="439064" y="2409952"/>
            <a:ext cx="11752936" cy="3614832"/>
            <a:chOff x="439064" y="2646449"/>
            <a:chExt cx="11752936" cy="3614832"/>
          </a:xfrm>
        </p:grpSpPr>
        <p:pic>
          <p:nvPicPr>
            <p:cNvPr id="8" name="Picture 7" descr="Diagram of a diagram of a case&#10;&#10;Description automatically generated">
              <a:extLst>
                <a:ext uri="{FF2B5EF4-FFF2-40B4-BE49-F238E27FC236}">
                  <a16:creationId xmlns:a16="http://schemas.microsoft.com/office/drawing/2014/main" id="{B9AFF52C-D76C-C299-8778-DF7693705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64" y="2646449"/>
              <a:ext cx="5222651" cy="32506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CEFEE9-3D0D-BF57-A31C-81BF8EE2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163" y="3101998"/>
              <a:ext cx="6431837" cy="23395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6A5FB1-C516-8213-9F72-7E3301DC2742}"/>
                </a:ext>
              </a:extLst>
            </p:cNvPr>
            <p:cNvSpPr txBox="1"/>
            <p:nvPr/>
          </p:nvSpPr>
          <p:spPr>
            <a:xfrm>
              <a:off x="1665729" y="5922727"/>
              <a:ext cx="27525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1">
                  <a:solidFill>
                    <a:srgbClr val="1F1F1F"/>
                  </a:solidFill>
                  <a:effectLst/>
                  <a:latin typeface="ElsevierGulliver"/>
                </a:rPr>
                <a:t>Fig.Geometry of the HTMS</a:t>
              </a:r>
              <a:endParaRPr lang="en-US" sz="1600" b="1" i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35A35A-52D7-985D-89DE-AB7D864B27F4}"/>
              </a:ext>
            </a:extLst>
          </p:cNvPr>
          <p:cNvSpPr txBox="1"/>
          <p:nvPr/>
        </p:nvSpPr>
        <p:spPr>
          <a:xfrm>
            <a:off x="321718" y="1207660"/>
            <a:ext cx="1183136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1F1F1F"/>
                </a:solidFill>
                <a:latin typeface="ElsevierGulliver"/>
              </a:rPr>
              <a:t>U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sing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1D MATLAB SIMULINK®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 software for the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electro-thermal modeling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, 3D Autodesk Inventor software for the CAD design, and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3D COMSOL Multiphysics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 software using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FEM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 for the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computational fluid dynamics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 (CFD)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44350" y="158567"/>
            <a:ext cx="2931289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4. Numerical analysis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1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0F64A-4305-1B2A-5663-61DDDB77D277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2581B-D2C1-3411-1338-D44995B88EB3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685E4F-6DBB-15AB-25F5-1C450711B247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6A003B-5A41-6782-FAA5-F9BD5C4A59F2}"/>
              </a:ext>
            </a:extLst>
          </p:cNvPr>
          <p:cNvSpPr txBox="1"/>
          <p:nvPr/>
        </p:nvSpPr>
        <p:spPr>
          <a:xfrm>
            <a:off x="344350" y="7933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4.2. Governing equations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35A35A-52D7-985D-89DE-AB7D864B27F4}"/>
              </a:ext>
            </a:extLst>
          </p:cNvPr>
          <p:cNvSpPr txBox="1"/>
          <p:nvPr/>
        </p:nvSpPr>
        <p:spPr>
          <a:xfrm>
            <a:off x="360631" y="1207660"/>
            <a:ext cx="116807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The heat generation of the LiC cell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0886C-59CB-8897-6362-E21EF8F20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12" y="1735938"/>
            <a:ext cx="4637450" cy="6426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3337E5-3068-DE71-A326-1EB48CEA6063}"/>
              </a:ext>
            </a:extLst>
          </p:cNvPr>
          <p:cNvSpPr txBox="1"/>
          <p:nvPr/>
        </p:nvSpPr>
        <p:spPr>
          <a:xfrm>
            <a:off x="360631" y="260975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The heat equation for the tab domain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A1CD1-1F0E-7F07-79E5-2E845D06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20" y="2979083"/>
            <a:ext cx="1686434" cy="1278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3E019A-E2F5-EE63-5B2F-43032763E0C4}"/>
              </a:ext>
            </a:extLst>
          </p:cNvPr>
          <p:cNvSpPr txBox="1"/>
          <p:nvPr/>
        </p:nvSpPr>
        <p:spPr>
          <a:xfrm>
            <a:off x="344350" y="439764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energy balance equation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8A2CFB-37E3-FB74-303D-DD1CE68E1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92" y="4809776"/>
            <a:ext cx="5008889" cy="754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649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44350" y="158567"/>
            <a:ext cx="2931289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4. Numerical analysis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1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0F64A-4305-1B2A-5663-61DDDB77D277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2581B-D2C1-3411-1338-D44995B88EB3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685E4F-6DBB-15AB-25F5-1C450711B247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6A003B-5A41-6782-FAA5-F9BD5C4A59F2}"/>
              </a:ext>
            </a:extLst>
          </p:cNvPr>
          <p:cNvSpPr txBox="1"/>
          <p:nvPr/>
        </p:nvSpPr>
        <p:spPr>
          <a:xfrm>
            <a:off x="344350" y="7933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4.2. Governing equations</a:t>
            </a:r>
          </a:p>
        </p:txBody>
      </p:sp>
      <p:pic>
        <p:nvPicPr>
          <p:cNvPr id="8" name="Picture 7" descr="Diagram of a thermal model&#10;&#10;Description automatically generated">
            <a:extLst>
              <a:ext uri="{FF2B5EF4-FFF2-40B4-BE49-F238E27FC236}">
                <a16:creationId xmlns:a16="http://schemas.microsoft.com/office/drawing/2014/main" id="{062551E7-D8F1-A9FC-AB77-6E289697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81" y="1717102"/>
            <a:ext cx="7179794" cy="3652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9E974-4C6D-9642-67A9-5B4699DFF9AC}"/>
              </a:ext>
            </a:extLst>
          </p:cNvPr>
          <p:cNvSpPr txBox="1"/>
          <p:nvPr/>
        </p:nvSpPr>
        <p:spPr>
          <a:xfrm>
            <a:off x="4163814" y="5583635"/>
            <a:ext cx="8247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</a:rPr>
              <a:t>Fig. The modeling methodology to show the relation between 1D and 3D models</a:t>
            </a:r>
            <a:endParaRPr lang="en-US" sz="1600" b="1" i="1"/>
          </a:p>
        </p:txBody>
      </p:sp>
      <p:pic>
        <p:nvPicPr>
          <p:cNvPr id="16" name="Picture 15" descr="A graph showing a blue line&#10;&#10;Description automatically generated">
            <a:extLst>
              <a:ext uri="{FF2B5EF4-FFF2-40B4-BE49-F238E27FC236}">
                <a16:creationId xmlns:a16="http://schemas.microsoft.com/office/drawing/2014/main" id="{10259D53-943C-6A83-63CA-2FAA216EA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9" y="2188437"/>
            <a:ext cx="3808303" cy="27095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C22370-EFC7-200E-36DC-79BB1EB36659}"/>
              </a:ext>
            </a:extLst>
          </p:cNvPr>
          <p:cNvSpPr txBox="1"/>
          <p:nvPr/>
        </p:nvSpPr>
        <p:spPr>
          <a:xfrm>
            <a:off x="727786" y="4927634"/>
            <a:ext cx="365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</a:rPr>
              <a:t>Fig. </a:t>
            </a:r>
            <a:r>
              <a:rPr lang="en-US" sz="1600" b="1" i="1">
                <a:solidFill>
                  <a:srgbClr val="1F1F1F"/>
                </a:solidFill>
                <a:effectLst/>
              </a:rPr>
              <a:t>The heat generation of the LiC cell</a:t>
            </a:r>
            <a:endParaRPr lang="en-US" sz="1600" b="1" i="1"/>
          </a:p>
        </p:txBody>
      </p:sp>
    </p:spTree>
    <p:extLst>
      <p:ext uri="{BB962C8B-B14F-4D97-AF65-F5344CB8AC3E}">
        <p14:creationId xmlns:p14="http://schemas.microsoft.com/office/powerpoint/2010/main" val="31738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44350" y="158567"/>
            <a:ext cx="2931289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4. Numerical analysis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1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50F64A-4305-1B2A-5663-61DDDB77D277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72581B-D2C1-3411-1338-D44995B88EB3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685E4F-6DBB-15AB-25F5-1C450711B247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76A003B-5A41-6782-FAA5-F9BD5C4A59F2}"/>
              </a:ext>
            </a:extLst>
          </p:cNvPr>
          <p:cNvSpPr txBox="1"/>
          <p:nvPr/>
        </p:nvSpPr>
        <p:spPr>
          <a:xfrm>
            <a:off x="344349" y="793392"/>
            <a:ext cx="10848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4.3. Generation of the mesh and grid independence of the thermal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B65C56-A336-C039-A77A-9A4E2FD969BF}"/>
              </a:ext>
            </a:extLst>
          </p:cNvPr>
          <p:cNvGrpSpPr/>
          <p:nvPr/>
        </p:nvGrpSpPr>
        <p:grpSpPr>
          <a:xfrm>
            <a:off x="1627692" y="1270580"/>
            <a:ext cx="10395511" cy="4010274"/>
            <a:chOff x="1627692" y="1629396"/>
            <a:chExt cx="10395511" cy="4010274"/>
          </a:xfrm>
        </p:grpSpPr>
        <p:pic>
          <p:nvPicPr>
            <p:cNvPr id="7" name="Picture 6" descr="A graph showing a graph showing a graph showing a graph showing a graph showing a graph showing a graph showing a graph showing a graph showing a graph showing a graph showing a graph showing a graph showing&#10;&#10;Description automatically generated">
              <a:extLst>
                <a:ext uri="{FF2B5EF4-FFF2-40B4-BE49-F238E27FC236}">
                  <a16:creationId xmlns:a16="http://schemas.microsoft.com/office/drawing/2014/main" id="{363E0692-5ECC-A613-3D2D-5CC2240B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33" y="1629396"/>
              <a:ext cx="8286734" cy="35108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46C2B1-08DD-DAFC-A972-735A60161964}"/>
                </a:ext>
              </a:extLst>
            </p:cNvPr>
            <p:cNvSpPr txBox="1"/>
            <p:nvPr/>
          </p:nvSpPr>
          <p:spPr>
            <a:xfrm>
              <a:off x="1627692" y="5301116"/>
              <a:ext cx="48338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1">
                  <a:solidFill>
                    <a:srgbClr val="1F1F1F"/>
                  </a:solidFill>
                  <a:latin typeface="ElsevierGulliver"/>
                </a:rPr>
                <a:t>Fig. G</a:t>
              </a:r>
              <a:r>
                <a:rPr lang="en-US" sz="1600" b="1" i="1">
                  <a:solidFill>
                    <a:srgbClr val="1F1F1F"/>
                  </a:solidFill>
                  <a:effectLst/>
                  <a:latin typeface="ElsevierGulliver"/>
                </a:rPr>
                <a:t>rid independency analysis</a:t>
              </a:r>
              <a:endParaRPr lang="en-US" sz="1600" b="1" i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CD3EE8-70CB-8E06-75D3-E2F26DE9A2C5}"/>
                </a:ext>
              </a:extLst>
            </p:cNvPr>
            <p:cNvSpPr txBox="1"/>
            <p:nvPr/>
          </p:nvSpPr>
          <p:spPr>
            <a:xfrm>
              <a:off x="5929133" y="5296678"/>
              <a:ext cx="6094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1">
                  <a:solidFill>
                    <a:srgbClr val="1F1F1F"/>
                  </a:solidFill>
                  <a:effectLst/>
                  <a:latin typeface="ElsevierGulliver"/>
                </a:rPr>
                <a:t>Fig. The generated </a:t>
              </a:r>
              <a:r>
                <a:rPr lang="en-US" sz="1600" b="1" i="1">
                  <a:solidFill>
                    <a:srgbClr val="C00000"/>
                  </a:solidFill>
                  <a:effectLst/>
                  <a:latin typeface="ElsevierGulliver"/>
                </a:rPr>
                <a:t>tetrahedral </a:t>
              </a:r>
              <a:r>
                <a:rPr lang="en-US" sz="1600" b="1" i="1">
                  <a:solidFill>
                    <a:srgbClr val="1F1F1F"/>
                  </a:solidFill>
                  <a:effectLst/>
                  <a:latin typeface="ElsevierGulliver"/>
                </a:rPr>
                <a:t>mesh of the HTMS</a:t>
              </a:r>
              <a:endParaRPr lang="en-US" sz="1600" b="1" i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7D807-6CB0-D0BB-1193-9F0CEC0883C2}"/>
                </a:ext>
              </a:extLst>
            </p:cNvPr>
            <p:cNvSpPr txBox="1"/>
            <p:nvPr/>
          </p:nvSpPr>
          <p:spPr>
            <a:xfrm>
              <a:off x="4760086" y="2240230"/>
              <a:ext cx="13603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>
                  <a:solidFill>
                    <a:srgbClr val="00B050"/>
                  </a:solidFill>
                  <a:effectLst/>
                  <a:latin typeface="ElsevierGulliver"/>
                  <a:sym typeface="Symbol" panose="05050102010706020507" pitchFamily="18" charset="2"/>
                </a:rPr>
                <a:t>T</a:t>
              </a:r>
              <a:r>
                <a:rPr lang="en-US" b="0" i="0">
                  <a:solidFill>
                    <a:srgbClr val="00B050"/>
                  </a:solidFill>
                  <a:effectLst/>
                  <a:latin typeface="ElsevierGulliver"/>
                </a:rPr>
                <a:t> 0.2 °C</a:t>
              </a: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AD389AF0-3A1D-6D42-7F70-5B1624723370}"/>
                </a:ext>
              </a:extLst>
            </p:cNvPr>
            <p:cNvSpPr/>
            <p:nvPr/>
          </p:nvSpPr>
          <p:spPr>
            <a:xfrm>
              <a:off x="4418281" y="2037144"/>
              <a:ext cx="512534" cy="775504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085FA5D-31CA-8A10-E321-E84377EE64FA}"/>
              </a:ext>
            </a:extLst>
          </p:cNvPr>
          <p:cNvSpPr txBox="1"/>
          <p:nvPr/>
        </p:nvSpPr>
        <p:spPr>
          <a:xfrm>
            <a:off x="367497" y="5504756"/>
            <a:ext cx="10084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Selection of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time step </a:t>
            </a:r>
            <a:r>
              <a:rPr lang="en-US">
                <a:solidFill>
                  <a:srgbClr val="1F1F1F"/>
                </a:solidFill>
                <a:latin typeface="ElsevierGulliver"/>
              </a:rPr>
              <a:t>is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 1 s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, </a:t>
            </a:r>
            <a:r>
              <a:rPr lang="en-US" b="0" i="0">
                <a:solidFill>
                  <a:srgbClr val="C00000"/>
                </a:solidFill>
                <a:effectLst/>
                <a:latin typeface="ElsevierGulliver"/>
              </a:rPr>
              <a:t>heat transfer coefficient 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is 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13 W m</a:t>
            </a:r>
            <a:r>
              <a:rPr lang="en-US" b="0" i="0" baseline="30000">
                <a:solidFill>
                  <a:srgbClr val="00B050"/>
                </a:solidFill>
                <a:effectLst/>
                <a:latin typeface="ElsevierGulliver"/>
              </a:rPr>
              <a:t>−2</a:t>
            </a:r>
            <a:r>
              <a:rPr lang="en-US" b="0" i="0">
                <a:solidFill>
                  <a:srgbClr val="00B050"/>
                </a:solidFill>
                <a:effectLst/>
                <a:latin typeface="ElsevierGulliver"/>
              </a:rPr>
              <a:t>. K</a:t>
            </a:r>
            <a:r>
              <a:rPr lang="en-US" b="0" i="0" baseline="30000">
                <a:solidFill>
                  <a:srgbClr val="00B050"/>
                </a:solidFill>
                <a:effectLst/>
                <a:latin typeface="ElsevierGulliver"/>
              </a:rPr>
              <a:t>−1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1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67494" y="158567"/>
            <a:ext cx="470221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5. Validation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2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7A483-EC18-4376-FAD7-F25B31F56808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16DAA5-0340-3A89-93ED-5DBED4283D84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70C1F-4CA0-76F7-85BD-2680FB916AD8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6DC633-05B4-56C4-2097-A3486E060F2E}"/>
              </a:ext>
            </a:extLst>
          </p:cNvPr>
          <p:cNvGrpSpPr/>
          <p:nvPr/>
        </p:nvGrpSpPr>
        <p:grpSpPr>
          <a:xfrm>
            <a:off x="3326758" y="1263999"/>
            <a:ext cx="6094070" cy="4432854"/>
            <a:chOff x="3326758" y="1263999"/>
            <a:chExt cx="6094070" cy="4432854"/>
          </a:xfrm>
        </p:grpSpPr>
        <p:pic>
          <p:nvPicPr>
            <p:cNvPr id="6" name="Picture 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055FA981-B001-31B6-223E-ACB4E79CE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758" y="1263999"/>
              <a:ext cx="6094070" cy="36972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472246-82E4-5B8E-E116-FF30BAD944F7}"/>
                </a:ext>
              </a:extLst>
            </p:cNvPr>
            <p:cNvSpPr txBox="1"/>
            <p:nvPr/>
          </p:nvSpPr>
          <p:spPr>
            <a:xfrm>
              <a:off x="3326758" y="5358299"/>
              <a:ext cx="6094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1">
                  <a:solidFill>
                    <a:srgbClr val="1F1F1F"/>
                  </a:solidFill>
                  <a:effectLst/>
                </a:rPr>
                <a:t>Fig. Verification of the numerical and experimental results</a:t>
              </a:r>
              <a:endParaRPr lang="en-US" sz="1600" b="1" i="1"/>
            </a:p>
          </p:txBody>
        </p:sp>
      </p:grpSp>
    </p:spTree>
    <p:extLst>
      <p:ext uri="{BB962C8B-B14F-4D97-AF65-F5344CB8AC3E}">
        <p14:creationId xmlns:p14="http://schemas.microsoft.com/office/powerpoint/2010/main" val="136652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67494" y="158567"/>
            <a:ext cx="470221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5. Validation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2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7A483-EC18-4376-FAD7-F25B31F56808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16DAA5-0340-3A89-93ED-5DBED4283D84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70C1F-4CA0-76F7-85BD-2680FB916AD8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heat map&#10;&#10;Description automatically generated">
            <a:extLst>
              <a:ext uri="{FF2B5EF4-FFF2-40B4-BE49-F238E27FC236}">
                <a16:creationId xmlns:a16="http://schemas.microsoft.com/office/drawing/2014/main" id="{146FC650-6B53-575E-66D0-A13BE89F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35" y="1082287"/>
            <a:ext cx="5752619" cy="192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2E34ED-A203-1396-0636-E7369FBC3CD4}"/>
              </a:ext>
            </a:extLst>
          </p:cNvPr>
          <p:cNvSpPr txBox="1"/>
          <p:nvPr/>
        </p:nvSpPr>
        <p:spPr>
          <a:xfrm>
            <a:off x="2380043" y="3023017"/>
            <a:ext cx="7451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</a:rPr>
              <a:t>Fig. The temperature profile of the LiC cell under natural convection at 1400 s</a:t>
            </a:r>
            <a:endParaRPr lang="en-US" sz="1600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37AAE-2ACF-254E-21D9-F4EDCBC69E2F}"/>
              </a:ext>
            </a:extLst>
          </p:cNvPr>
          <p:cNvSpPr txBox="1"/>
          <p:nvPr/>
        </p:nvSpPr>
        <p:spPr>
          <a:xfrm>
            <a:off x="367494" y="763605"/>
            <a:ext cx="38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5.1. 1</a:t>
            </a:r>
            <a:r>
              <a:rPr lang="en-US" b="1" baseline="30000"/>
              <a:t>st</a:t>
            </a:r>
            <a:r>
              <a:rPr lang="en-US" b="1"/>
              <a:t> CS: Natural convection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521F3-876B-92FB-54CA-BB5B0200354C}"/>
              </a:ext>
            </a:extLst>
          </p:cNvPr>
          <p:cNvSpPr txBox="1"/>
          <p:nvPr/>
        </p:nvSpPr>
        <p:spPr>
          <a:xfrm>
            <a:off x="367494" y="3369649"/>
            <a:ext cx="38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5.2. 2</a:t>
            </a:r>
            <a:r>
              <a:rPr lang="en-US" b="1" baseline="30000"/>
              <a:t>nd</a:t>
            </a:r>
            <a:r>
              <a:rPr lang="en-US" b="1"/>
              <a:t> CS: HP TMS</a:t>
            </a:r>
          </a:p>
        </p:txBody>
      </p:sp>
      <p:pic>
        <p:nvPicPr>
          <p:cNvPr id="18" name="Picture 17" descr="A close-up of several different colored objects&#10;&#10;Description automatically generated">
            <a:extLst>
              <a:ext uri="{FF2B5EF4-FFF2-40B4-BE49-F238E27FC236}">
                <a16:creationId xmlns:a16="http://schemas.microsoft.com/office/drawing/2014/main" id="{DE0F30BF-AB54-E078-A444-5A882A805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86" y="3751783"/>
            <a:ext cx="6375827" cy="1973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53825A-EEC1-7BA8-DB26-A05843DAB78B}"/>
              </a:ext>
            </a:extLst>
          </p:cNvPr>
          <p:cNvSpPr txBox="1"/>
          <p:nvPr/>
        </p:nvSpPr>
        <p:spPr>
          <a:xfrm>
            <a:off x="2928098" y="5706965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</a:rPr>
              <a:t>The temperature profile of the LiC cell using six flat heat pipes</a:t>
            </a:r>
            <a:endParaRPr lang="en-US" sz="1600" b="1" i="1"/>
          </a:p>
        </p:txBody>
      </p:sp>
    </p:spTree>
    <p:extLst>
      <p:ext uri="{BB962C8B-B14F-4D97-AF65-F5344CB8AC3E}">
        <p14:creationId xmlns:p14="http://schemas.microsoft.com/office/powerpoint/2010/main" val="2605397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67494" y="158567"/>
            <a:ext cx="470221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5. Validation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2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7A483-EC18-4376-FAD7-F25B31F56808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16DAA5-0340-3A89-93ED-5DBED4283D84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70C1F-4CA0-76F7-85BD-2680FB916AD8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F12D2-0073-3B72-EB86-75638D0B1AE3}"/>
              </a:ext>
            </a:extLst>
          </p:cNvPr>
          <p:cNvSpPr txBox="1"/>
          <p:nvPr/>
        </p:nvSpPr>
        <p:spPr>
          <a:xfrm>
            <a:off x="367494" y="869517"/>
            <a:ext cx="38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5.3. 3</a:t>
            </a:r>
            <a:r>
              <a:rPr lang="en-US" b="1" baseline="30000"/>
              <a:t>rd</a:t>
            </a:r>
            <a:r>
              <a:rPr lang="en-US" b="1"/>
              <a:t> CS: Hybrid TMS HP + PCM</a:t>
            </a:r>
          </a:p>
        </p:txBody>
      </p:sp>
      <p:pic>
        <p:nvPicPr>
          <p:cNvPr id="7" name="Picture 6" descr="A close-up of a screen&#10;&#10;Description automatically generated">
            <a:extLst>
              <a:ext uri="{FF2B5EF4-FFF2-40B4-BE49-F238E27FC236}">
                <a16:creationId xmlns:a16="http://schemas.microsoft.com/office/drawing/2014/main" id="{D9C08CF8-B8B3-28F2-6E8D-29FE7020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66" y="1955178"/>
            <a:ext cx="8936891" cy="2947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E3D8E-10BD-E70D-CB42-A7C1A69E4124}"/>
              </a:ext>
            </a:extLst>
          </p:cNvPr>
          <p:cNvSpPr txBox="1"/>
          <p:nvPr/>
        </p:nvSpPr>
        <p:spPr>
          <a:xfrm>
            <a:off x="2757015" y="5133547"/>
            <a:ext cx="7669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  <a:latin typeface="ElsevierGulliver"/>
              </a:rPr>
              <a:t>Fig. The temperature profile of the LiC cell using PCM and six flat heat pipes</a:t>
            </a:r>
            <a:endParaRPr lang="en-US" sz="1600" b="1" i="1"/>
          </a:p>
        </p:txBody>
      </p:sp>
    </p:spTree>
    <p:extLst>
      <p:ext uri="{BB962C8B-B14F-4D97-AF65-F5344CB8AC3E}">
        <p14:creationId xmlns:p14="http://schemas.microsoft.com/office/powerpoint/2010/main" val="176901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8597F-442D-68F8-D3AF-196B649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3" y="877211"/>
            <a:ext cx="11487434" cy="51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67494" y="158567"/>
            <a:ext cx="470221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5. Validation results and discussion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2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17A483-EC18-4376-FAD7-F25B31F56808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16DAA5-0340-3A89-93ED-5DBED4283D84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70C1F-4CA0-76F7-85BD-2680FB916AD8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FF12D2-0073-3B72-EB86-75638D0B1AE3}"/>
              </a:ext>
            </a:extLst>
          </p:cNvPr>
          <p:cNvSpPr txBox="1"/>
          <p:nvPr/>
        </p:nvSpPr>
        <p:spPr>
          <a:xfrm>
            <a:off x="367494" y="869517"/>
            <a:ext cx="388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5.3. 3</a:t>
            </a:r>
            <a:r>
              <a:rPr lang="en-US" b="1" baseline="30000"/>
              <a:t>rd</a:t>
            </a:r>
            <a:r>
              <a:rPr lang="en-US" b="1"/>
              <a:t> CS: Hybrid TMS HP + PCM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E3D8E-10BD-E70D-CB42-A7C1A69E4124}"/>
              </a:ext>
            </a:extLst>
          </p:cNvPr>
          <p:cNvSpPr txBox="1"/>
          <p:nvPr/>
        </p:nvSpPr>
        <p:spPr>
          <a:xfrm>
            <a:off x="1890783" y="5684654"/>
            <a:ext cx="10150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  <a:latin typeface="ElsevierGulliver"/>
              </a:rPr>
              <a:t>Fig. (a) Thermal images, (b) maximum temperature of the LiC cell, (c) solid-liquid fraction PCM (d) real-time PCM state</a:t>
            </a:r>
            <a:endParaRPr lang="en-US" sz="1600" b="1" i="1"/>
          </a:p>
        </p:txBody>
      </p:sp>
      <p:pic>
        <p:nvPicPr>
          <p:cNvPr id="8" name="Picture 7" descr="A collage of images of a machine&#10;&#10;Description automatically generated">
            <a:extLst>
              <a:ext uri="{FF2B5EF4-FFF2-40B4-BE49-F238E27FC236}">
                <a16:creationId xmlns:a16="http://schemas.microsoft.com/office/drawing/2014/main" id="{AA624B0A-2D66-E398-2997-5868A05B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78" y="1238849"/>
            <a:ext cx="6007011" cy="43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67494" y="158567"/>
            <a:ext cx="2086337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6. Conclusion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0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629888-DE9D-EF34-11E1-AB490A58B975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7D2415-2681-F499-A9FE-DED7FCE0A0D2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8E8E50-7C6D-20ED-931E-E20922F66146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30597A-FE15-2280-520C-7DE73A467755}"/>
              </a:ext>
            </a:extLst>
          </p:cNvPr>
          <p:cNvSpPr txBox="1"/>
          <p:nvPr/>
        </p:nvSpPr>
        <p:spPr>
          <a:xfrm>
            <a:off x="376489" y="1257175"/>
            <a:ext cx="111972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HTMS for </a:t>
            </a:r>
            <a:r>
              <a:rPr lang="en-US"/>
              <a:t>LiC technology during </a:t>
            </a: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high charge/discharge applications is quite robust to maintain the maximum cell temperature and to enhance the temperature uniformity.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1F1F"/>
                </a:solidFill>
                <a:effectLst/>
                <a:latin typeface="ElsevierGulliver"/>
              </a:rPr>
              <a:t>The developed method is verified for a single cell. Applying the same methodology and verification of the models for a module or a pack will be the next plan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2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85C920-4DCC-4107-224B-F21EF3587C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1CE94-D3A6-6920-C40E-0E059C2388AE}"/>
              </a:ext>
            </a:extLst>
          </p:cNvPr>
          <p:cNvSpPr txBox="1"/>
          <p:nvPr/>
        </p:nvSpPr>
        <p:spPr>
          <a:xfrm>
            <a:off x="-1055076" y="474784"/>
            <a:ext cx="7151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FF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087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81577EF-0720-B7C1-A616-1C0354753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269888"/>
              </p:ext>
            </p:extLst>
          </p:nvPr>
        </p:nvGraphicFramePr>
        <p:xfrm>
          <a:off x="2032000" y="147577"/>
          <a:ext cx="8128000" cy="656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A3AEF-2D86-6DFC-A915-B0DDCE802AB5}"/>
              </a:ext>
            </a:extLst>
          </p:cNvPr>
          <p:cNvGrpSpPr/>
          <p:nvPr/>
        </p:nvGrpSpPr>
        <p:grpSpPr>
          <a:xfrm>
            <a:off x="-1" y="0"/>
            <a:ext cx="301192" cy="6858002"/>
            <a:chOff x="-1" y="0"/>
            <a:chExt cx="301192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D58015-8164-19ED-98B8-5914E95B3CE0}"/>
                </a:ext>
              </a:extLst>
            </p:cNvPr>
            <p:cNvSpPr/>
            <p:nvPr/>
          </p:nvSpPr>
          <p:spPr>
            <a:xfrm rot="5400000">
              <a:off x="-3203107" y="3353702"/>
              <a:ext cx="6858000" cy="15059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01A2DA-5108-5395-8A07-766747790ED0}"/>
                </a:ext>
              </a:extLst>
            </p:cNvPr>
            <p:cNvSpPr/>
            <p:nvPr/>
          </p:nvSpPr>
          <p:spPr>
            <a:xfrm rot="5400000">
              <a:off x="-3353704" y="3353703"/>
              <a:ext cx="6858002" cy="150595"/>
            </a:xfrm>
            <a:prstGeom prst="rect">
              <a:avLst/>
            </a:prstGeom>
            <a:solidFill>
              <a:srgbClr val="D632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12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79072" y="158567"/>
            <a:ext cx="2259957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1. Introduction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3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A36A48-216C-1953-725E-619005A376D1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5AEBA4-A501-FBDE-3698-D17D150B9189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EC122-D411-BEB6-1509-4AF39CEFE8CF}"/>
              </a:ext>
            </a:extLst>
          </p:cNvPr>
          <p:cNvSpPr txBox="1"/>
          <p:nvPr/>
        </p:nvSpPr>
        <p:spPr>
          <a:xfrm>
            <a:off x="379071" y="874814"/>
            <a:ext cx="1166233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Fossil fuels are the major global warming  so moving to renewable energies as an infinite power supply to protect the environment and for long-term sustainability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Energy storage systems include </a:t>
            </a:r>
            <a:r>
              <a:rPr lang="en-US">
                <a:solidFill>
                  <a:srgbClr val="FF0000"/>
                </a:solidFill>
              </a:rPr>
              <a:t>Lithium-ion batteries (LiB)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electric double-layer capacitors (EDLC)</a:t>
            </a:r>
            <a:r>
              <a:rPr lang="en-US"/>
              <a:t>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D7EDCE-9453-AC44-8E46-4F3916D4E051}"/>
              </a:ext>
            </a:extLst>
          </p:cNvPr>
          <p:cNvSpPr/>
          <p:nvPr/>
        </p:nvSpPr>
        <p:spPr>
          <a:xfrm>
            <a:off x="3736115" y="2375651"/>
            <a:ext cx="1222788" cy="12293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LiB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E93B1E-EAF4-647F-0911-452BDEAA5209}"/>
              </a:ext>
            </a:extLst>
          </p:cNvPr>
          <p:cNvSpPr/>
          <p:nvPr/>
        </p:nvSpPr>
        <p:spPr>
          <a:xfrm>
            <a:off x="4965796" y="3886504"/>
            <a:ext cx="2425802" cy="21190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Li-ion Capacitor </a:t>
            </a:r>
          </a:p>
          <a:p>
            <a:pPr algn="ctr"/>
            <a:r>
              <a:rPr lang="en-US" sz="2800"/>
              <a:t>(LiC)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502837B-C1EE-0463-EC59-FDE3C81002BD}"/>
              </a:ext>
            </a:extLst>
          </p:cNvPr>
          <p:cNvSpPr/>
          <p:nvPr/>
        </p:nvSpPr>
        <p:spPr>
          <a:xfrm>
            <a:off x="7252929" y="2355156"/>
            <a:ext cx="1222788" cy="1142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EDLC</a:t>
            </a:r>
            <a:endParaRPr lang="en-US" sz="24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087A099-43D4-DE1B-6CEC-58AACCE7EE7A}"/>
              </a:ext>
            </a:extLst>
          </p:cNvPr>
          <p:cNvSpPr/>
          <p:nvPr/>
        </p:nvSpPr>
        <p:spPr>
          <a:xfrm rot="2619661">
            <a:off x="4782848" y="3551528"/>
            <a:ext cx="659756" cy="507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1015F5-5B4D-D8E0-FF6D-20867CFCC564}"/>
              </a:ext>
            </a:extLst>
          </p:cNvPr>
          <p:cNvSpPr/>
          <p:nvPr/>
        </p:nvSpPr>
        <p:spPr>
          <a:xfrm rot="7697982">
            <a:off x="6904545" y="3521549"/>
            <a:ext cx="659756" cy="507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EB70EF-6AF8-504D-A376-B4E4410CB28A}"/>
              </a:ext>
            </a:extLst>
          </p:cNvPr>
          <p:cNvSpPr txBox="1"/>
          <p:nvPr/>
        </p:nvSpPr>
        <p:spPr>
          <a:xfrm>
            <a:off x="5670794" y="2746198"/>
            <a:ext cx="101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4E4718-E98B-1299-D452-EF93BD0CA239}"/>
              </a:ext>
            </a:extLst>
          </p:cNvPr>
          <p:cNvSpPr txBox="1"/>
          <p:nvPr/>
        </p:nvSpPr>
        <p:spPr>
          <a:xfrm>
            <a:off x="7638020" y="4758562"/>
            <a:ext cx="41868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/>
              <a:t>Higher energy density and higher voltage</a:t>
            </a:r>
          </a:p>
          <a:p>
            <a:pPr algn="ctr"/>
            <a:r>
              <a:rPr lang="en-US"/>
              <a:t>Higher power density and longer lifetime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ABD737-1EA0-9B50-0C54-305672E7B6FF}"/>
              </a:ext>
            </a:extLst>
          </p:cNvPr>
          <p:cNvSpPr txBox="1"/>
          <p:nvPr/>
        </p:nvSpPr>
        <p:spPr>
          <a:xfrm>
            <a:off x="1410250" y="2672489"/>
            <a:ext cx="21148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Low power density </a:t>
            </a:r>
          </a:p>
          <a:p>
            <a:r>
              <a:rPr lang="en-US"/>
              <a:t>Short lifetime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9B3032-F547-1710-6B56-09B39AB8CDDB}"/>
              </a:ext>
            </a:extLst>
          </p:cNvPr>
          <p:cNvSpPr txBox="1"/>
          <p:nvPr/>
        </p:nvSpPr>
        <p:spPr>
          <a:xfrm>
            <a:off x="8798082" y="2662431"/>
            <a:ext cx="198366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Low energy density</a:t>
            </a:r>
          </a:p>
          <a:p>
            <a:r>
              <a:rPr lang="en-US"/>
              <a:t>Low voltage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CDA8E1-08D9-939E-2FF3-1C5512A53C4F}"/>
              </a:ext>
            </a:extLst>
          </p:cNvPr>
          <p:cNvSpPr txBox="1"/>
          <p:nvPr/>
        </p:nvSpPr>
        <p:spPr>
          <a:xfrm>
            <a:off x="2845840" y="4754355"/>
            <a:ext cx="17805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/>
              <a:t>Excessive heat</a:t>
            </a:r>
          </a:p>
        </p:txBody>
      </p:sp>
    </p:spTree>
    <p:extLst>
      <p:ext uri="{BB962C8B-B14F-4D97-AF65-F5344CB8AC3E}">
        <p14:creationId xmlns:p14="http://schemas.microsoft.com/office/powerpoint/2010/main" val="174715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79072" y="158567"/>
            <a:ext cx="2259957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1. Introduction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3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A36A48-216C-1953-725E-619005A376D1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5AEBA4-A501-FBDE-3698-D17D150B9189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F858AF-2817-A59C-156C-31F58DB75D68}"/>
              </a:ext>
            </a:extLst>
          </p:cNvPr>
          <p:cNvSpPr/>
          <p:nvPr/>
        </p:nvSpPr>
        <p:spPr>
          <a:xfrm>
            <a:off x="440288" y="4481634"/>
            <a:ext cx="1967571" cy="763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Air-cooling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5411A2-D85D-0F22-67DC-C78D1E08CE15}"/>
              </a:ext>
            </a:extLst>
          </p:cNvPr>
          <p:cNvGrpSpPr/>
          <p:nvPr/>
        </p:nvGrpSpPr>
        <p:grpSpPr>
          <a:xfrm>
            <a:off x="1424074" y="1135076"/>
            <a:ext cx="10532325" cy="4110486"/>
            <a:chOff x="1424074" y="1135076"/>
            <a:chExt cx="10532325" cy="41104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146644-47ED-8DC3-0E73-AE41FD5164A1}"/>
                </a:ext>
              </a:extLst>
            </p:cNvPr>
            <p:cNvSpPr/>
            <p:nvPr/>
          </p:nvSpPr>
          <p:spPr>
            <a:xfrm>
              <a:off x="5566020" y="1135076"/>
              <a:ext cx="2569579" cy="76392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Thermal management system (TMS) for LiC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57DA72-53AF-33FB-B639-E4104551EEC0}"/>
                </a:ext>
              </a:extLst>
            </p:cNvPr>
            <p:cNvSpPr/>
            <p:nvPr/>
          </p:nvSpPr>
          <p:spPr>
            <a:xfrm>
              <a:off x="2723721" y="2716497"/>
              <a:ext cx="1967571" cy="76392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Active cooling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3AECB7-8EB1-1FDE-63AA-6121175CA84E}"/>
                </a:ext>
              </a:extLst>
            </p:cNvPr>
            <p:cNvSpPr/>
            <p:nvPr/>
          </p:nvSpPr>
          <p:spPr>
            <a:xfrm>
              <a:off x="9010330" y="2716497"/>
              <a:ext cx="1967571" cy="76392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Passive cooling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1D87F1-4CC4-5369-AE19-AE9E92BA9AA6}"/>
                </a:ext>
              </a:extLst>
            </p:cNvPr>
            <p:cNvSpPr/>
            <p:nvPr/>
          </p:nvSpPr>
          <p:spPr>
            <a:xfrm>
              <a:off x="2723722" y="4481633"/>
              <a:ext cx="1967571" cy="763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Liquid-cooling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51F6A5-ED99-9A5A-72D2-77ED1D6E13FA}"/>
                </a:ext>
              </a:extLst>
            </p:cNvPr>
            <p:cNvSpPr/>
            <p:nvPr/>
          </p:nvSpPr>
          <p:spPr>
            <a:xfrm>
              <a:off x="5007156" y="4481632"/>
              <a:ext cx="1967571" cy="763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Refrigerant- cooling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2C3FC7-7155-00BC-7787-F25C749DA097}"/>
                </a:ext>
              </a:extLst>
            </p:cNvPr>
            <p:cNvSpPr/>
            <p:nvPr/>
          </p:nvSpPr>
          <p:spPr>
            <a:xfrm>
              <a:off x="7714090" y="4481631"/>
              <a:ext cx="1967571" cy="763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Phase change material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EE1AE6-DA50-85E5-93B9-B3D7BA9271A9}"/>
                </a:ext>
              </a:extLst>
            </p:cNvPr>
            <p:cNvSpPr/>
            <p:nvPr/>
          </p:nvSpPr>
          <p:spPr>
            <a:xfrm>
              <a:off x="9988828" y="4481631"/>
              <a:ext cx="1967571" cy="7639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Heat pipe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D87B52-B9E5-A856-6419-4BEB2FDF6E18}"/>
                </a:ext>
              </a:extLst>
            </p:cNvPr>
            <p:cNvSpPr/>
            <p:nvPr/>
          </p:nvSpPr>
          <p:spPr>
            <a:xfrm>
              <a:off x="5867025" y="2672254"/>
              <a:ext cx="1967571" cy="76392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Hybrid cooling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E48C779-B988-54A1-7159-EFC06F76727D}"/>
                </a:ext>
              </a:extLst>
            </p:cNvPr>
            <p:cNvCxnSpPr>
              <a:stCxn id="3" idx="2"/>
              <a:endCxn id="4" idx="0"/>
            </p:cNvCxnSpPr>
            <p:nvPr/>
          </p:nvCxnSpPr>
          <p:spPr>
            <a:xfrm flipH="1">
              <a:off x="3707507" y="1899005"/>
              <a:ext cx="3143303" cy="817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8A314A-5F1E-E39D-67D2-5C687AD100C9}"/>
                </a:ext>
              </a:extLst>
            </p:cNvPr>
            <p:cNvCxnSpPr>
              <a:stCxn id="3" idx="2"/>
              <a:endCxn id="29" idx="0"/>
            </p:cNvCxnSpPr>
            <p:nvPr/>
          </p:nvCxnSpPr>
          <p:spPr>
            <a:xfrm>
              <a:off x="6850810" y="1899005"/>
              <a:ext cx="1" cy="773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95B6B4-6EAF-45DC-506E-060FF0AE5317}"/>
                </a:ext>
              </a:extLst>
            </p:cNvPr>
            <p:cNvCxnSpPr>
              <a:stCxn id="3" idx="2"/>
              <a:endCxn id="5" idx="0"/>
            </p:cNvCxnSpPr>
            <p:nvPr/>
          </p:nvCxnSpPr>
          <p:spPr>
            <a:xfrm>
              <a:off x="6850810" y="1899005"/>
              <a:ext cx="3143306" cy="817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0991338-3545-42C8-7DDD-326152DA54EE}"/>
                </a:ext>
              </a:extLst>
            </p:cNvPr>
            <p:cNvCxnSpPr>
              <a:stCxn id="4" idx="2"/>
              <a:endCxn id="15" idx="0"/>
            </p:cNvCxnSpPr>
            <p:nvPr/>
          </p:nvCxnSpPr>
          <p:spPr>
            <a:xfrm flipH="1">
              <a:off x="1424074" y="3480426"/>
              <a:ext cx="2283433" cy="1001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8DE488-5AA7-4747-8E5B-FE897F16E901}"/>
                </a:ext>
              </a:extLst>
            </p:cNvPr>
            <p:cNvCxnSpPr>
              <a:stCxn id="4" idx="2"/>
              <a:endCxn id="16" idx="0"/>
            </p:cNvCxnSpPr>
            <p:nvPr/>
          </p:nvCxnSpPr>
          <p:spPr>
            <a:xfrm>
              <a:off x="3707507" y="3480426"/>
              <a:ext cx="1" cy="1001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E3AED79-88A6-01DC-EAF8-8A5900AFA8DE}"/>
                </a:ext>
              </a:extLst>
            </p:cNvPr>
            <p:cNvCxnSpPr>
              <a:stCxn id="4" idx="2"/>
              <a:endCxn id="17" idx="0"/>
            </p:cNvCxnSpPr>
            <p:nvPr/>
          </p:nvCxnSpPr>
          <p:spPr>
            <a:xfrm>
              <a:off x="3707507" y="3480426"/>
              <a:ext cx="2283435" cy="1001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B02D3F6-7301-FCDF-304A-885747169245}"/>
                </a:ext>
              </a:extLst>
            </p:cNvPr>
            <p:cNvCxnSpPr>
              <a:stCxn id="5" idx="2"/>
              <a:endCxn id="19" idx="0"/>
            </p:cNvCxnSpPr>
            <p:nvPr/>
          </p:nvCxnSpPr>
          <p:spPr>
            <a:xfrm flipH="1">
              <a:off x="8697876" y="3480426"/>
              <a:ext cx="1296240" cy="10012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0BE3591-52CB-81EE-1532-2703F3AB4EE1}"/>
                </a:ext>
              </a:extLst>
            </p:cNvPr>
            <p:cNvCxnSpPr>
              <a:stCxn id="5" idx="2"/>
              <a:endCxn id="26" idx="0"/>
            </p:cNvCxnSpPr>
            <p:nvPr/>
          </p:nvCxnSpPr>
          <p:spPr>
            <a:xfrm>
              <a:off x="9994116" y="3480426"/>
              <a:ext cx="978498" cy="10012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96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79072" y="158567"/>
            <a:ext cx="2259957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1. Introduction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633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A36A48-216C-1953-725E-619005A376D1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5AEBA4-A501-FBDE-3698-D17D150B9189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96393-1BC6-80E3-4FB5-FE1509F21B1F}"/>
              </a:ext>
            </a:extLst>
          </p:cNvPr>
          <p:cNvSpPr txBox="1"/>
          <p:nvPr/>
        </p:nvSpPr>
        <p:spPr>
          <a:xfrm>
            <a:off x="419114" y="845408"/>
            <a:ext cx="11458561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</a:rPr>
              <a:t>Phase change materials (PCM) </a:t>
            </a:r>
            <a:r>
              <a:rPr lang="en-US"/>
              <a:t>can absorbs and release high large heat by phase change process but very low thermal conductivity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H</a:t>
            </a:r>
            <a:r>
              <a:rPr lang="en-US" b="0" i="0">
                <a:solidFill>
                  <a:srgbClr val="00B050"/>
                </a:solidFill>
                <a:effectLst/>
              </a:rPr>
              <a:t>eat pipes TMS </a:t>
            </a:r>
            <a:r>
              <a:rPr lang="en-US" b="0" i="0">
                <a:solidFill>
                  <a:srgbClr val="1F1F1F"/>
                </a:solidFill>
                <a:effectLst/>
              </a:rPr>
              <a:t>can benefit from high thermal conductivity</a:t>
            </a:r>
            <a:r>
              <a:rPr lang="en-US"/>
              <a:t> but small thermal contact area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From the authors' best knowledge, no work used TMS heat pipe or PCM, especially hybrid TMS for the LiC technology </a:t>
            </a:r>
            <a:r>
              <a:rPr lang="en-US" b="0" i="0">
                <a:solidFill>
                  <a:srgbClr val="1F1F1F"/>
                </a:solidFill>
                <a:effectLst/>
              </a:rPr>
              <a:t>with a </a:t>
            </a:r>
            <a:r>
              <a:rPr lang="en-US" b="0" i="0">
                <a:solidFill>
                  <a:srgbClr val="C00000"/>
                </a:solidFill>
                <a:effectLst/>
              </a:rPr>
              <a:t>fast 150 A charge/discharge current rate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1F1F"/>
                </a:solidFill>
                <a:effectLst/>
              </a:rPr>
              <a:t>This work investigated the </a:t>
            </a:r>
            <a:r>
              <a:rPr lang="en-US" b="0" i="0">
                <a:solidFill>
                  <a:srgbClr val="C00000"/>
                </a:solidFill>
                <a:effectLst/>
              </a:rPr>
              <a:t>HTMS using flat heat pipe and PCM </a:t>
            </a:r>
            <a:r>
              <a:rPr lang="en-US" b="0" i="0">
                <a:solidFill>
                  <a:srgbClr val="1F1F1F"/>
                </a:solidFill>
                <a:effectLst/>
              </a:rPr>
              <a:t>to </a:t>
            </a:r>
            <a:r>
              <a:rPr lang="en-US" b="0" i="0">
                <a:solidFill>
                  <a:srgbClr val="00B050"/>
                </a:solidFill>
                <a:effectLst/>
              </a:rPr>
              <a:t>control the maximum temperature </a:t>
            </a:r>
            <a:r>
              <a:rPr lang="en-US" b="0" i="0">
                <a:solidFill>
                  <a:srgbClr val="1F1F1F"/>
                </a:solidFill>
                <a:effectLst/>
              </a:rPr>
              <a:t>and the </a:t>
            </a:r>
            <a:r>
              <a:rPr lang="en-US" b="0" i="0">
                <a:solidFill>
                  <a:srgbClr val="C00000"/>
                </a:solidFill>
                <a:effectLst/>
              </a:rPr>
              <a:t>temperature uniformity </a:t>
            </a:r>
            <a:r>
              <a:rPr lang="en-US" b="0" i="0">
                <a:solidFill>
                  <a:srgbClr val="1F1F1F"/>
                </a:solidFill>
                <a:effectLst/>
              </a:rPr>
              <a:t>for high power applications of LiC.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C4C2B-962E-6552-19C8-C19F8D4F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9" y="3173858"/>
            <a:ext cx="2520796" cy="2838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6A825-4DFD-79C7-39FF-9483FFDD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63" y="3122727"/>
            <a:ext cx="2956152" cy="2880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12DAC-2B8D-5E7E-0D5B-4FE4142E8B9C}"/>
              </a:ext>
            </a:extLst>
          </p:cNvPr>
          <p:cNvSpPr txBox="1"/>
          <p:nvPr/>
        </p:nvSpPr>
        <p:spPr>
          <a:xfrm>
            <a:off x="1196499" y="4403246"/>
            <a:ext cx="159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/>
              <a:t>Fig. Flat HP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17402-406A-C26C-9DAF-1255163B359A}"/>
              </a:ext>
            </a:extLst>
          </p:cNvPr>
          <p:cNvSpPr txBox="1"/>
          <p:nvPr/>
        </p:nvSpPr>
        <p:spPr>
          <a:xfrm>
            <a:off x="9688749" y="4403246"/>
            <a:ext cx="2352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/>
              <a:t>Fig. Paraffin wax (PCM)</a:t>
            </a:r>
          </a:p>
        </p:txBody>
      </p:sp>
    </p:spTree>
    <p:extLst>
      <p:ext uri="{BB962C8B-B14F-4D97-AF65-F5344CB8AC3E}">
        <p14:creationId xmlns:p14="http://schemas.microsoft.com/office/powerpoint/2010/main" val="198928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55920" y="158567"/>
            <a:ext cx="396143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2. Experimental methodology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0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D54F1E-BBE0-9C01-69E0-B0D762844CCA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A43AB-EE8F-4BCF-401E-D02574EDA3A3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rectangular object with a button&#10;&#10;Description automatically generated">
            <a:extLst>
              <a:ext uri="{FF2B5EF4-FFF2-40B4-BE49-F238E27FC236}">
                <a16:creationId xmlns:a16="http://schemas.microsoft.com/office/drawing/2014/main" id="{73F4BACC-B194-2FB2-CC03-E73EE0B4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7" y="2159302"/>
            <a:ext cx="5285969" cy="2042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7483C8-E0F0-5055-9176-C3761007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35" y="1583238"/>
            <a:ext cx="6195940" cy="3691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B42CE-B67B-1F67-CFB0-E9EFF99502AC}"/>
              </a:ext>
            </a:extLst>
          </p:cNvPr>
          <p:cNvSpPr txBox="1"/>
          <p:nvPr/>
        </p:nvSpPr>
        <p:spPr>
          <a:xfrm>
            <a:off x="94036" y="434040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>
                <a:solidFill>
                  <a:srgbClr val="1F1F1F"/>
                </a:solidFill>
                <a:effectLst/>
                <a:latin typeface="ElsevierGulliver"/>
              </a:rPr>
              <a:t>Fig. The commercial prismatic 2300 F LiC cell.</a:t>
            </a:r>
            <a:endParaRPr lang="en-US" sz="1600" b="1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BC8F3-A4D7-EEDB-7123-176FFD2CFD5C}"/>
              </a:ext>
            </a:extLst>
          </p:cNvPr>
          <p:cNvSpPr txBox="1"/>
          <p:nvPr/>
        </p:nvSpPr>
        <p:spPr>
          <a:xfrm>
            <a:off x="347491" y="775069"/>
            <a:ext cx="38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2.1. LiC cell 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ACA04-CA06-696A-AFE3-13F675FA1E7D}"/>
              </a:ext>
            </a:extLst>
          </p:cNvPr>
          <p:cNvSpPr/>
          <p:nvPr/>
        </p:nvSpPr>
        <p:spPr>
          <a:xfrm>
            <a:off x="5874323" y="3475299"/>
            <a:ext cx="5913652" cy="35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55920" y="158567"/>
            <a:ext cx="396143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2. Experimental methodology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0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D54F1E-BBE0-9C01-69E0-B0D762844CCA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A43AB-EE8F-4BCF-401E-D02574EDA3A3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BC8F3-A4D7-EEDB-7123-176FFD2CFD5C}"/>
              </a:ext>
            </a:extLst>
          </p:cNvPr>
          <p:cNvSpPr txBox="1"/>
          <p:nvPr/>
        </p:nvSpPr>
        <p:spPr>
          <a:xfrm>
            <a:off x="347491" y="775069"/>
            <a:ext cx="38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2.2. HP description</a:t>
            </a:r>
          </a:p>
        </p:txBody>
      </p:sp>
      <p:pic>
        <p:nvPicPr>
          <p:cNvPr id="3" name="Picture 2" descr="A black and white box with white lines and a black and white box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E3C35BE0-F516-776C-3619-7E9767C4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1" y="2158399"/>
            <a:ext cx="6158396" cy="281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E9CCB-DA90-28BF-D0AB-87BC59DF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187" y="1742370"/>
            <a:ext cx="5612827" cy="3373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D98D2E-7440-EC5F-DF89-5B717BBCE6A2}"/>
              </a:ext>
            </a:extLst>
          </p:cNvPr>
          <p:cNvSpPr txBox="1"/>
          <p:nvPr/>
        </p:nvSpPr>
        <p:spPr>
          <a:xfrm>
            <a:off x="1469843" y="5059950"/>
            <a:ext cx="3913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/>
              <a:t>Fig. Flat HP dimension and position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7C18D3-3978-BC38-5FB4-92DBE635801A}"/>
              </a:ext>
            </a:extLst>
          </p:cNvPr>
          <p:cNvSpPr/>
          <p:nvPr/>
        </p:nvSpPr>
        <p:spPr>
          <a:xfrm>
            <a:off x="6552187" y="3452149"/>
            <a:ext cx="5594600" cy="3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340CD3-7F18-A6E8-1ECE-F2E24A72094B}"/>
              </a:ext>
            </a:extLst>
          </p:cNvPr>
          <p:cNvSpPr/>
          <p:nvPr/>
        </p:nvSpPr>
        <p:spPr>
          <a:xfrm>
            <a:off x="6597400" y="4402527"/>
            <a:ext cx="5594600" cy="3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E100-C791-E268-589C-7D2E7FD9B2C7}"/>
              </a:ext>
            </a:extLst>
          </p:cNvPr>
          <p:cNvSpPr/>
          <p:nvPr/>
        </p:nvSpPr>
        <p:spPr>
          <a:xfrm>
            <a:off x="355920" y="158567"/>
            <a:ext cx="3961435" cy="5112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2. Experimental methodology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44FE89-8FD0-9EC1-FC55-CDDF5FC10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906" y="6291008"/>
            <a:ext cx="8115300" cy="365125"/>
          </a:xfrm>
        </p:spPr>
        <p:txBody>
          <a:bodyPr/>
          <a:lstStyle/>
          <a:p>
            <a:r>
              <a:rPr lang="en-US">
                <a:latin typeface="ElsevierGulliver"/>
              </a:rPr>
              <a:t>A hybrid thermal management system for </a:t>
            </a:r>
            <a:r>
              <a:rPr lang="en-US" b="1">
                <a:latin typeface="ElsevierGulliver"/>
              </a:rPr>
              <a:t>high power lithium-ion capacitors</a:t>
            </a:r>
            <a:r>
              <a:rPr lang="en-US">
                <a:latin typeface="ElsevierGulliver"/>
              </a:rPr>
              <a:t> combining </a:t>
            </a:r>
            <a:r>
              <a:rPr lang="en-US" b="1">
                <a:latin typeface="ElsevierGulliver"/>
              </a:rPr>
              <a:t>heat pipe</a:t>
            </a:r>
            <a:r>
              <a:rPr lang="en-US">
                <a:latin typeface="ElsevierGulliver"/>
              </a:rPr>
              <a:t> with </a:t>
            </a:r>
            <a:r>
              <a:rPr lang="en-US" b="1">
                <a:latin typeface="ElsevierGulliver"/>
              </a:rPr>
              <a:t>phase change materials -</a:t>
            </a:r>
            <a:r>
              <a:rPr lang="en-US">
                <a:latin typeface="ElsevierGulliver"/>
              </a:rPr>
              <a:t> Heliyon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110B87-8FDD-A3C4-9BDF-186CC365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7371C-22B8-43C2-B287-EB9D214573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D54F1E-BBE0-9C01-69E0-B0D762844CCA}"/>
              </a:ext>
            </a:extLst>
          </p:cNvPr>
          <p:cNvSpPr/>
          <p:nvPr/>
        </p:nvSpPr>
        <p:spPr>
          <a:xfrm rot="5400000">
            <a:off x="-3203107" y="3353702"/>
            <a:ext cx="6858000" cy="1505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DA43AB-EE8F-4BCF-401E-D02574EDA3A3}"/>
              </a:ext>
            </a:extLst>
          </p:cNvPr>
          <p:cNvSpPr/>
          <p:nvPr/>
        </p:nvSpPr>
        <p:spPr>
          <a:xfrm rot="5400000">
            <a:off x="-3353704" y="3353703"/>
            <a:ext cx="6858002" cy="150595"/>
          </a:xfrm>
          <a:prstGeom prst="rect">
            <a:avLst/>
          </a:prstGeom>
          <a:solidFill>
            <a:srgbClr val="D632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BC8F3-A4D7-EEDB-7123-176FFD2CFD5C}"/>
              </a:ext>
            </a:extLst>
          </p:cNvPr>
          <p:cNvSpPr txBox="1"/>
          <p:nvPr/>
        </p:nvSpPr>
        <p:spPr>
          <a:xfrm>
            <a:off x="347490" y="775069"/>
            <a:ext cx="442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2.3. PCM description</a:t>
            </a:r>
          </a:p>
        </p:txBody>
      </p:sp>
      <p:pic>
        <p:nvPicPr>
          <p:cNvPr id="3" name="Picture 2" descr="A close-up of a piece of wood&#10;&#10;Description automatically generated">
            <a:extLst>
              <a:ext uri="{FF2B5EF4-FFF2-40B4-BE49-F238E27FC236}">
                <a16:creationId xmlns:a16="http://schemas.microsoft.com/office/drawing/2014/main" id="{D2D5C175-9726-9793-6B35-5FC76800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8" y="1834876"/>
            <a:ext cx="4742516" cy="3188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0C3BD-62EE-5CED-4CFE-AE63254F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23" y="1912488"/>
            <a:ext cx="6142252" cy="3033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18626-AAC5-31B7-8FDF-F14DF1468F72}"/>
              </a:ext>
            </a:extLst>
          </p:cNvPr>
          <p:cNvSpPr txBox="1"/>
          <p:nvPr/>
        </p:nvSpPr>
        <p:spPr>
          <a:xfrm>
            <a:off x="272422" y="5149234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/>
              <a:t>Fig. LiC and the heat pipes that are immersed in the PCM 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9F787-EDE5-E89A-EC46-80C59488078A}"/>
              </a:ext>
            </a:extLst>
          </p:cNvPr>
          <p:cNvSpPr/>
          <p:nvPr/>
        </p:nvSpPr>
        <p:spPr>
          <a:xfrm>
            <a:off x="5735423" y="3136271"/>
            <a:ext cx="5913652" cy="642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2345A-9817-02DB-77F0-715C9EE2D544}"/>
              </a:ext>
            </a:extLst>
          </p:cNvPr>
          <p:cNvSpPr/>
          <p:nvPr/>
        </p:nvSpPr>
        <p:spPr>
          <a:xfrm>
            <a:off x="5735423" y="4506483"/>
            <a:ext cx="5913652" cy="350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5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1169</Words>
  <Application>Microsoft Office PowerPoint</Application>
  <PresentationFormat>Widescreen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ElsevierGulliver</vt:lpstr>
      <vt:lpstr>Arial</vt:lpstr>
      <vt:lpstr>Calibri</vt:lpstr>
      <vt:lpstr>Calibri Light</vt:lpstr>
      <vt:lpstr>Office Theme</vt:lpstr>
      <vt:lpstr>PAPER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Thanh Phuong</dc:creator>
  <cp:lastModifiedBy>Nguyen Thanh Phuong</cp:lastModifiedBy>
  <cp:revision>1</cp:revision>
  <dcterms:created xsi:type="dcterms:W3CDTF">2023-10-30T07:13:27Z</dcterms:created>
  <dcterms:modified xsi:type="dcterms:W3CDTF">2023-10-30T23:47:10Z</dcterms:modified>
</cp:coreProperties>
</file>